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2.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3.xml" ContentType="application/vnd.openxmlformats-officedocument.presentationml.tags+xml"/>
  <Override PartName="/ppt/notesSlides/notesSlide83.xml" ContentType="application/vnd.openxmlformats-officedocument.presentationml.notesSlide+xml"/>
  <Override PartName="/ppt/tags/tag4.xml" ContentType="application/vnd.openxmlformats-officedocument.presentationml.tags+xml"/>
  <Override PartName="/ppt/notesSlides/notesSlide84.xml" ContentType="application/vnd.openxmlformats-officedocument.presentationml.notesSlide+xml"/>
  <Override PartName="/ppt/tags/tag5.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6.xml" ContentType="application/vnd.openxmlformats-officedocument.presentationml.tags+xml"/>
  <Override PartName="/ppt/notesSlides/notesSlide87.xml" ContentType="application/vnd.openxmlformats-officedocument.presentationml.notesSlide+xml"/>
  <Override PartName="/ppt/tags/tag7.xml" ContentType="application/vnd.openxmlformats-officedocument.presentationml.tag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tags/tag8.xml" ContentType="application/vnd.openxmlformats-officedocument.presentationml.tags+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comments/modernComment_6E6_46C85DBF.xml" ContentType="application/vnd.ms-powerpoint.comments+xml"/>
  <Override PartName="/ppt/notesSlides/notesSlide107.xml" ContentType="application/vnd.openxmlformats-officedocument.presentationml.notesSlide+xml"/>
  <Override PartName="/ppt/tags/tag9.xml" ContentType="application/vnd.openxmlformats-officedocument.presentationml.tags+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tags/tag10.xml" ContentType="application/vnd.openxmlformats-officedocument.presentationml.tags+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5"/>
  </p:notesMasterIdLst>
  <p:sldIdLst>
    <p:sldId id="256" r:id="rId2"/>
    <p:sldId id="323" r:id="rId3"/>
    <p:sldId id="258" r:id="rId4"/>
    <p:sldId id="274" r:id="rId5"/>
    <p:sldId id="259" r:id="rId6"/>
    <p:sldId id="261" r:id="rId7"/>
    <p:sldId id="262" r:id="rId8"/>
    <p:sldId id="335" r:id="rId9"/>
    <p:sldId id="264" r:id="rId10"/>
    <p:sldId id="324" r:id="rId11"/>
    <p:sldId id="315" r:id="rId12"/>
    <p:sldId id="265" r:id="rId13"/>
    <p:sldId id="266" r:id="rId14"/>
    <p:sldId id="276" r:id="rId15"/>
    <p:sldId id="1903" r:id="rId16"/>
    <p:sldId id="316" r:id="rId17"/>
    <p:sldId id="317" r:id="rId18"/>
    <p:sldId id="318" r:id="rId19"/>
    <p:sldId id="319" r:id="rId20"/>
    <p:sldId id="320" r:id="rId21"/>
    <p:sldId id="321" r:id="rId22"/>
    <p:sldId id="322" r:id="rId23"/>
    <p:sldId id="327" r:id="rId24"/>
    <p:sldId id="1900" r:id="rId25"/>
    <p:sldId id="332" r:id="rId26"/>
    <p:sldId id="340" r:id="rId27"/>
    <p:sldId id="281" r:id="rId28"/>
    <p:sldId id="334" r:id="rId29"/>
    <p:sldId id="280" r:id="rId30"/>
    <p:sldId id="343" r:id="rId31"/>
    <p:sldId id="311" r:id="rId32"/>
    <p:sldId id="341" r:id="rId33"/>
    <p:sldId id="342" r:id="rId34"/>
    <p:sldId id="344" r:id="rId35"/>
    <p:sldId id="283" r:id="rId36"/>
    <p:sldId id="337" r:id="rId37"/>
    <p:sldId id="285" r:id="rId38"/>
    <p:sldId id="346" r:id="rId39"/>
    <p:sldId id="284" r:id="rId40"/>
    <p:sldId id="292" r:id="rId41"/>
    <p:sldId id="329" r:id="rId42"/>
    <p:sldId id="304" r:id="rId43"/>
    <p:sldId id="1902" r:id="rId44"/>
    <p:sldId id="288" r:id="rId45"/>
    <p:sldId id="289" r:id="rId46"/>
    <p:sldId id="347" r:id="rId47"/>
    <p:sldId id="348" r:id="rId48"/>
    <p:sldId id="338" r:id="rId49"/>
    <p:sldId id="339" r:id="rId50"/>
    <p:sldId id="328" r:id="rId51"/>
    <p:sldId id="1865" r:id="rId52"/>
    <p:sldId id="1885" r:id="rId53"/>
    <p:sldId id="1857" r:id="rId54"/>
    <p:sldId id="1858" r:id="rId55"/>
    <p:sldId id="1859" r:id="rId56"/>
    <p:sldId id="1860" r:id="rId57"/>
    <p:sldId id="1861" r:id="rId58"/>
    <p:sldId id="1812" r:id="rId59"/>
    <p:sldId id="1846" r:id="rId60"/>
    <p:sldId id="1848" r:id="rId61"/>
    <p:sldId id="1847" r:id="rId62"/>
    <p:sldId id="1819" r:id="rId63"/>
    <p:sldId id="1820" r:id="rId64"/>
    <p:sldId id="1822" r:id="rId65"/>
    <p:sldId id="1824" r:id="rId66"/>
    <p:sldId id="1849" r:id="rId67"/>
    <p:sldId id="1827" r:id="rId68"/>
    <p:sldId id="1828" r:id="rId69"/>
    <p:sldId id="1829" r:id="rId70"/>
    <p:sldId id="1831" r:id="rId71"/>
    <p:sldId id="1850" r:id="rId72"/>
    <p:sldId id="1825" r:id="rId73"/>
    <p:sldId id="1851" r:id="rId74"/>
    <p:sldId id="1826" r:id="rId75"/>
    <p:sldId id="1834" r:id="rId76"/>
    <p:sldId id="1845" r:id="rId77"/>
    <p:sldId id="1855" r:id="rId78"/>
    <p:sldId id="1862" r:id="rId79"/>
    <p:sldId id="1863" r:id="rId80"/>
    <p:sldId id="1866" r:id="rId81"/>
    <p:sldId id="1867" r:id="rId82"/>
    <p:sldId id="1868" r:id="rId83"/>
    <p:sldId id="1024" r:id="rId84"/>
    <p:sldId id="1869" r:id="rId85"/>
    <p:sldId id="1870" r:id="rId86"/>
    <p:sldId id="1871" r:id="rId87"/>
    <p:sldId id="1743" r:id="rId88"/>
    <p:sldId id="1872" r:id="rId89"/>
    <p:sldId id="1873" r:id="rId90"/>
    <p:sldId id="1891" r:id="rId91"/>
    <p:sldId id="1892" r:id="rId92"/>
    <p:sldId id="1893" r:id="rId93"/>
    <p:sldId id="1894" r:id="rId94"/>
    <p:sldId id="1750" r:id="rId95"/>
    <p:sldId id="1895" r:id="rId96"/>
    <p:sldId id="1874" r:id="rId97"/>
    <p:sldId id="1896" r:id="rId98"/>
    <p:sldId id="1897" r:id="rId99"/>
    <p:sldId id="1898" r:id="rId100"/>
    <p:sldId id="1899" r:id="rId101"/>
    <p:sldId id="1887" r:id="rId102"/>
    <p:sldId id="1876" r:id="rId103"/>
    <p:sldId id="1758" r:id="rId104"/>
    <p:sldId id="1760" r:id="rId105"/>
    <p:sldId id="1878" r:id="rId106"/>
    <p:sldId id="1766" r:id="rId107"/>
    <p:sldId id="1767" r:id="rId108"/>
    <p:sldId id="838" r:id="rId109"/>
    <p:sldId id="1882" r:id="rId110"/>
    <p:sldId id="1777" r:id="rId111"/>
    <p:sldId id="1779" r:id="rId112"/>
    <p:sldId id="1904" r:id="rId113"/>
    <p:sldId id="1905" r:id="rId114"/>
    <p:sldId id="1906" r:id="rId115"/>
    <p:sldId id="1907" r:id="rId116"/>
    <p:sldId id="1908" r:id="rId117"/>
    <p:sldId id="1884" r:id="rId118"/>
    <p:sldId id="345" r:id="rId119"/>
    <p:sldId id="333" r:id="rId120"/>
    <p:sldId id="1901" r:id="rId121"/>
    <p:sldId id="1864" r:id="rId122"/>
    <p:sldId id="312" r:id="rId123"/>
    <p:sldId id="326" r:id="rId124"/>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5706" autoAdjust="0"/>
  </p:normalViewPr>
  <p:slideViewPr>
    <p:cSldViewPr snapToGrid="0">
      <p:cViewPr varScale="1">
        <p:scale>
          <a:sx n="95" d="100"/>
          <a:sy n="95" d="100"/>
        </p:scale>
        <p:origin x="178" y="72"/>
      </p:cViewPr>
      <p:guideLst/>
    </p:cSldViewPr>
  </p:slideViewPr>
  <p:outlineViewPr>
    <p:cViewPr>
      <p:scale>
        <a:sx n="33" d="100"/>
        <a:sy n="33" d="100"/>
      </p:scale>
      <p:origin x="0" y="-19920"/>
    </p:cViewPr>
  </p:outlineViewPr>
  <p:notesTextViewPr>
    <p:cViewPr>
      <p:scale>
        <a:sx n="3" d="2"/>
        <a:sy n="3" d="2"/>
      </p:scale>
      <p:origin x="0" y="0"/>
    </p:cViewPr>
  </p:notesTextViewPr>
  <p:sorterViewPr>
    <p:cViewPr>
      <p:scale>
        <a:sx n="100" d="100"/>
        <a:sy n="100" d="100"/>
      </p:scale>
      <p:origin x="0" y="-16818"/>
    </p:cViewPr>
  </p:sorterViewPr>
  <p:notesViewPr>
    <p:cSldViewPr snapToGrid="0">
      <p:cViewPr>
        <p:scale>
          <a:sx n="100" d="100"/>
          <a:sy n="100" d="100"/>
        </p:scale>
        <p:origin x="2323" y="-171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microsoft.com/office/2018/10/relationships/authors" Targe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omments/modernComment_6E6_46C85DBF.xml><?xml version="1.0" encoding="utf-8"?>
<p188:cmLst xmlns:a="http://schemas.openxmlformats.org/drawingml/2006/main" xmlns:r="http://schemas.openxmlformats.org/officeDocument/2006/relationships" xmlns:p188="http://schemas.microsoft.com/office/powerpoint/2018/8/main">
  <p188:cm id="{1AF15228-57C3-4AB4-928D-C21A7571FBF0}" authorId="{1B75F1BC-CF8B-2AED-A8B4-14D940BB7725}" created="2024-04-16T15:44:57.325">
    <ac:deMkLst xmlns:ac="http://schemas.microsoft.com/office/drawing/2013/main/command">
      <pc:docMk xmlns:pc="http://schemas.microsoft.com/office/powerpoint/2013/main/command"/>
      <pc:sldMk xmlns:pc="http://schemas.microsoft.com/office/powerpoint/2013/main/command" cId="1187536319" sldId="1766"/>
      <ac:picMk id="4" creationId="{FB4D3FB8-B57F-9CE1-ABC4-0E95B58290B7}"/>
    </ac:deMkLst>
    <p188:txBody>
      <a:bodyPr/>
      <a:lstStyle/>
      <a:p>
        <a:r>
          <a:rPr lang="en-US"/>
          <a:t>Lpy 2027 not on current roster report menu</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BFF4E-5A74-4D60-964E-3DAD1A1B222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A6E5537-C44D-4EF5-97C8-CACEDB89C7F2}">
      <dgm:prSet/>
      <dgm:spPr/>
      <dgm:t>
        <a:bodyPr/>
        <a:lstStyle/>
        <a:p>
          <a:r>
            <a:rPr lang="en-US" b="1"/>
            <a:t>Type of meeting   </a:t>
          </a:r>
          <a:endParaRPr lang="en-US"/>
        </a:p>
      </dgm:t>
    </dgm:pt>
    <dgm:pt modelId="{BBEF214E-A0C5-4B7F-A563-9391335354D5}" type="parTrans" cxnId="{F21641E4-063A-43E3-89BC-9DD3F2F431E3}">
      <dgm:prSet/>
      <dgm:spPr/>
      <dgm:t>
        <a:bodyPr/>
        <a:lstStyle/>
        <a:p>
          <a:endParaRPr lang="en-US"/>
        </a:p>
      </dgm:t>
    </dgm:pt>
    <dgm:pt modelId="{3E0219A6-3673-4185-B98D-7EF85E6D7276}" type="sibTrans" cxnId="{F21641E4-063A-43E3-89BC-9DD3F2F431E3}">
      <dgm:prSet/>
      <dgm:spPr/>
      <dgm:t>
        <a:bodyPr/>
        <a:lstStyle/>
        <a:p>
          <a:endParaRPr lang="en-US"/>
        </a:p>
      </dgm:t>
    </dgm:pt>
    <dgm:pt modelId="{DCF41909-F2C3-4D53-B2FB-6D1B02CC6CDF}">
      <dgm:prSet/>
      <dgm:spPr/>
      <dgm:t>
        <a:bodyPr/>
        <a:lstStyle/>
        <a:p>
          <a:r>
            <a:rPr lang="en-US" b="1"/>
            <a:t>Date, time, and place   </a:t>
          </a:r>
          <a:endParaRPr lang="en-US"/>
        </a:p>
      </dgm:t>
    </dgm:pt>
    <dgm:pt modelId="{0F8F36B0-EE98-4B48-B6A4-74CF88A383DF}" type="parTrans" cxnId="{77E647F7-6184-474B-9543-B56BDEC83D40}">
      <dgm:prSet/>
      <dgm:spPr/>
      <dgm:t>
        <a:bodyPr/>
        <a:lstStyle/>
        <a:p>
          <a:endParaRPr lang="en-US"/>
        </a:p>
      </dgm:t>
    </dgm:pt>
    <dgm:pt modelId="{BE96FFC2-0DC0-49A4-B506-3F360636ACAE}" type="sibTrans" cxnId="{77E647F7-6184-474B-9543-B56BDEC83D40}">
      <dgm:prSet/>
      <dgm:spPr/>
      <dgm:t>
        <a:bodyPr/>
        <a:lstStyle/>
        <a:p>
          <a:endParaRPr lang="en-US"/>
        </a:p>
      </dgm:t>
    </dgm:pt>
    <dgm:pt modelId="{13B3B7D4-9D12-4B13-B63C-541307C43101}">
      <dgm:prSet/>
      <dgm:spPr/>
      <dgm:t>
        <a:bodyPr/>
        <a:lstStyle/>
        <a:p>
          <a:r>
            <a:rPr lang="en-US" b="1"/>
            <a:t>List of officers and those absent  </a:t>
          </a:r>
          <a:endParaRPr lang="en-US"/>
        </a:p>
      </dgm:t>
    </dgm:pt>
    <dgm:pt modelId="{30562E58-3D18-42B2-B639-6BB6A14DB52A}" type="parTrans" cxnId="{800C86C8-B7CE-4AEC-A81C-5D004C54F748}">
      <dgm:prSet/>
      <dgm:spPr/>
      <dgm:t>
        <a:bodyPr/>
        <a:lstStyle/>
        <a:p>
          <a:endParaRPr lang="en-US"/>
        </a:p>
      </dgm:t>
    </dgm:pt>
    <dgm:pt modelId="{D35B0D49-CC31-4805-97F0-E3AFB555F1FA}" type="sibTrans" cxnId="{800C86C8-B7CE-4AEC-A81C-5D004C54F748}">
      <dgm:prSet/>
      <dgm:spPr/>
      <dgm:t>
        <a:bodyPr/>
        <a:lstStyle/>
        <a:p>
          <a:endParaRPr lang="en-US"/>
        </a:p>
      </dgm:t>
    </dgm:pt>
    <dgm:pt modelId="{707F6B44-A253-42D1-B888-6F34FEA8C002}">
      <dgm:prSet/>
      <dgm:spPr/>
      <dgm:t>
        <a:bodyPr/>
        <a:lstStyle/>
        <a:p>
          <a:r>
            <a:rPr lang="en-US" b="1"/>
            <a:t>Time of call to order   </a:t>
          </a:r>
          <a:endParaRPr lang="en-US"/>
        </a:p>
      </dgm:t>
    </dgm:pt>
    <dgm:pt modelId="{ECA8B9CB-76FF-4EA9-8EB4-D5DAA088068D}" type="parTrans" cxnId="{6136DB2D-1E8D-4F60-856E-AD9D58B0F2C0}">
      <dgm:prSet/>
      <dgm:spPr/>
      <dgm:t>
        <a:bodyPr/>
        <a:lstStyle/>
        <a:p>
          <a:endParaRPr lang="en-US"/>
        </a:p>
      </dgm:t>
    </dgm:pt>
    <dgm:pt modelId="{A9500854-3CF4-4A9D-A1C2-F7E762BA2854}" type="sibTrans" cxnId="{6136DB2D-1E8D-4F60-856E-AD9D58B0F2C0}">
      <dgm:prSet/>
      <dgm:spPr/>
      <dgm:t>
        <a:bodyPr/>
        <a:lstStyle/>
        <a:p>
          <a:endParaRPr lang="en-US"/>
        </a:p>
      </dgm:t>
    </dgm:pt>
    <dgm:pt modelId="{ACBA625E-E542-45AF-84F9-F269147ECA89}">
      <dgm:prSet/>
      <dgm:spPr/>
      <dgm:t>
        <a:bodyPr/>
        <a:lstStyle/>
        <a:p>
          <a:r>
            <a:rPr lang="en-US" b="1"/>
            <a:t>Approval and/or amendments to previous meeting minutes   </a:t>
          </a:r>
          <a:endParaRPr lang="en-US"/>
        </a:p>
      </dgm:t>
    </dgm:pt>
    <dgm:pt modelId="{1B449EFB-0631-4184-8E5B-698319E48836}" type="parTrans" cxnId="{4D872C1A-54B0-4F06-8B32-76F98F5098D4}">
      <dgm:prSet/>
      <dgm:spPr/>
      <dgm:t>
        <a:bodyPr/>
        <a:lstStyle/>
        <a:p>
          <a:endParaRPr lang="en-US"/>
        </a:p>
      </dgm:t>
    </dgm:pt>
    <dgm:pt modelId="{AB2C6149-D0CD-4C36-A9CA-E8FD140ADA69}" type="sibTrans" cxnId="{4D872C1A-54B0-4F06-8B32-76F98F5098D4}">
      <dgm:prSet/>
      <dgm:spPr/>
      <dgm:t>
        <a:bodyPr/>
        <a:lstStyle/>
        <a:p>
          <a:endParaRPr lang="en-US"/>
        </a:p>
      </dgm:t>
    </dgm:pt>
    <dgm:pt modelId="{E639AC42-6587-49CD-A199-FDF278B63887}">
      <dgm:prSet/>
      <dgm:spPr/>
      <dgm:t>
        <a:bodyPr/>
        <a:lstStyle/>
        <a:p>
          <a:r>
            <a:rPr lang="en-US" b="1"/>
            <a:t>General matters   </a:t>
          </a:r>
          <a:endParaRPr lang="en-US"/>
        </a:p>
      </dgm:t>
    </dgm:pt>
    <dgm:pt modelId="{B85899ED-8B27-4017-9ECA-A025CEF55A54}" type="parTrans" cxnId="{380AAD99-3FFB-4512-9674-5DFCD5C07D1E}">
      <dgm:prSet/>
      <dgm:spPr/>
      <dgm:t>
        <a:bodyPr/>
        <a:lstStyle/>
        <a:p>
          <a:endParaRPr lang="en-US"/>
        </a:p>
      </dgm:t>
    </dgm:pt>
    <dgm:pt modelId="{85D442CA-F858-4192-9117-C3DFFEC0B6FE}" type="sibTrans" cxnId="{380AAD99-3FFB-4512-9674-5DFCD5C07D1E}">
      <dgm:prSet/>
      <dgm:spPr/>
      <dgm:t>
        <a:bodyPr/>
        <a:lstStyle/>
        <a:p>
          <a:endParaRPr lang="en-US"/>
        </a:p>
      </dgm:t>
    </dgm:pt>
    <dgm:pt modelId="{5FF94D7A-1791-4ABE-A63B-D5C3E84A0D65}" type="pres">
      <dgm:prSet presAssocID="{091BFF4E-5A74-4D60-964E-3DAD1A1B2229}" presName="linear" presStyleCnt="0">
        <dgm:presLayoutVars>
          <dgm:animLvl val="lvl"/>
          <dgm:resizeHandles val="exact"/>
        </dgm:presLayoutVars>
      </dgm:prSet>
      <dgm:spPr/>
    </dgm:pt>
    <dgm:pt modelId="{586CE967-D65C-43F4-AA65-2FC2A65B8861}" type="pres">
      <dgm:prSet presAssocID="{5A6E5537-C44D-4EF5-97C8-CACEDB89C7F2}" presName="parentText" presStyleLbl="node1" presStyleIdx="0" presStyleCnt="6">
        <dgm:presLayoutVars>
          <dgm:chMax val="0"/>
          <dgm:bulletEnabled val="1"/>
        </dgm:presLayoutVars>
      </dgm:prSet>
      <dgm:spPr/>
    </dgm:pt>
    <dgm:pt modelId="{2EF62E98-16C2-4E4B-B4AF-F252668BB16D}" type="pres">
      <dgm:prSet presAssocID="{3E0219A6-3673-4185-B98D-7EF85E6D7276}" presName="spacer" presStyleCnt="0"/>
      <dgm:spPr/>
    </dgm:pt>
    <dgm:pt modelId="{67598C1A-BCFF-49DB-93E5-30E973B95359}" type="pres">
      <dgm:prSet presAssocID="{DCF41909-F2C3-4D53-B2FB-6D1B02CC6CDF}" presName="parentText" presStyleLbl="node1" presStyleIdx="1" presStyleCnt="6">
        <dgm:presLayoutVars>
          <dgm:chMax val="0"/>
          <dgm:bulletEnabled val="1"/>
        </dgm:presLayoutVars>
      </dgm:prSet>
      <dgm:spPr/>
    </dgm:pt>
    <dgm:pt modelId="{B7C43162-DF6D-4AC5-965D-12A570C253DC}" type="pres">
      <dgm:prSet presAssocID="{BE96FFC2-0DC0-49A4-B506-3F360636ACAE}" presName="spacer" presStyleCnt="0"/>
      <dgm:spPr/>
    </dgm:pt>
    <dgm:pt modelId="{40C223DD-62E3-4206-9AFC-B02A5101410E}" type="pres">
      <dgm:prSet presAssocID="{13B3B7D4-9D12-4B13-B63C-541307C43101}" presName="parentText" presStyleLbl="node1" presStyleIdx="2" presStyleCnt="6">
        <dgm:presLayoutVars>
          <dgm:chMax val="0"/>
          <dgm:bulletEnabled val="1"/>
        </dgm:presLayoutVars>
      </dgm:prSet>
      <dgm:spPr/>
    </dgm:pt>
    <dgm:pt modelId="{8BED531C-F101-4CCB-8974-8A7EBB088601}" type="pres">
      <dgm:prSet presAssocID="{D35B0D49-CC31-4805-97F0-E3AFB555F1FA}" presName="spacer" presStyleCnt="0"/>
      <dgm:spPr/>
    </dgm:pt>
    <dgm:pt modelId="{2F01184D-CABC-4093-908F-E5C0E338D2D6}" type="pres">
      <dgm:prSet presAssocID="{707F6B44-A253-42D1-B888-6F34FEA8C002}" presName="parentText" presStyleLbl="node1" presStyleIdx="3" presStyleCnt="6">
        <dgm:presLayoutVars>
          <dgm:chMax val="0"/>
          <dgm:bulletEnabled val="1"/>
        </dgm:presLayoutVars>
      </dgm:prSet>
      <dgm:spPr/>
    </dgm:pt>
    <dgm:pt modelId="{3E44C8BA-403B-46C3-AF20-50693FE93E8F}" type="pres">
      <dgm:prSet presAssocID="{A9500854-3CF4-4A9D-A1C2-F7E762BA2854}" presName="spacer" presStyleCnt="0"/>
      <dgm:spPr/>
    </dgm:pt>
    <dgm:pt modelId="{790C3FEB-6662-4FD7-95FE-0B7378EFC7CF}" type="pres">
      <dgm:prSet presAssocID="{ACBA625E-E542-45AF-84F9-F269147ECA89}" presName="parentText" presStyleLbl="node1" presStyleIdx="4" presStyleCnt="6">
        <dgm:presLayoutVars>
          <dgm:chMax val="0"/>
          <dgm:bulletEnabled val="1"/>
        </dgm:presLayoutVars>
      </dgm:prSet>
      <dgm:spPr/>
    </dgm:pt>
    <dgm:pt modelId="{FC34B8AF-E804-4755-846B-1F9838C1F639}" type="pres">
      <dgm:prSet presAssocID="{AB2C6149-D0CD-4C36-A9CA-E8FD140ADA69}" presName="spacer" presStyleCnt="0"/>
      <dgm:spPr/>
    </dgm:pt>
    <dgm:pt modelId="{A61BD98A-16F7-4156-B160-EF806D09A664}" type="pres">
      <dgm:prSet presAssocID="{E639AC42-6587-49CD-A199-FDF278B63887}" presName="parentText" presStyleLbl="node1" presStyleIdx="5" presStyleCnt="6">
        <dgm:presLayoutVars>
          <dgm:chMax val="0"/>
          <dgm:bulletEnabled val="1"/>
        </dgm:presLayoutVars>
      </dgm:prSet>
      <dgm:spPr/>
    </dgm:pt>
  </dgm:ptLst>
  <dgm:cxnLst>
    <dgm:cxn modelId="{4D872C1A-54B0-4F06-8B32-76F98F5098D4}" srcId="{091BFF4E-5A74-4D60-964E-3DAD1A1B2229}" destId="{ACBA625E-E542-45AF-84F9-F269147ECA89}" srcOrd="4" destOrd="0" parTransId="{1B449EFB-0631-4184-8E5B-698319E48836}" sibTransId="{AB2C6149-D0CD-4C36-A9CA-E8FD140ADA69}"/>
    <dgm:cxn modelId="{A2C3F824-830F-43F4-A896-2E4773188D5E}" type="presOf" srcId="{ACBA625E-E542-45AF-84F9-F269147ECA89}" destId="{790C3FEB-6662-4FD7-95FE-0B7378EFC7CF}" srcOrd="0" destOrd="0" presId="urn:microsoft.com/office/officeart/2005/8/layout/vList2"/>
    <dgm:cxn modelId="{6136DB2D-1E8D-4F60-856E-AD9D58B0F2C0}" srcId="{091BFF4E-5A74-4D60-964E-3DAD1A1B2229}" destId="{707F6B44-A253-42D1-B888-6F34FEA8C002}" srcOrd="3" destOrd="0" parTransId="{ECA8B9CB-76FF-4EA9-8EB4-D5DAA088068D}" sibTransId="{A9500854-3CF4-4A9D-A1C2-F7E762BA2854}"/>
    <dgm:cxn modelId="{78A95532-190F-48E2-9586-349B672EFB09}" type="presOf" srcId="{5A6E5537-C44D-4EF5-97C8-CACEDB89C7F2}" destId="{586CE967-D65C-43F4-AA65-2FC2A65B8861}" srcOrd="0" destOrd="0" presId="urn:microsoft.com/office/officeart/2005/8/layout/vList2"/>
    <dgm:cxn modelId="{3221D46C-5E54-46AB-B46D-3C5CAA6F3B40}" type="presOf" srcId="{13B3B7D4-9D12-4B13-B63C-541307C43101}" destId="{40C223DD-62E3-4206-9AFC-B02A5101410E}" srcOrd="0" destOrd="0" presId="urn:microsoft.com/office/officeart/2005/8/layout/vList2"/>
    <dgm:cxn modelId="{5EDAFD74-09F8-4FE7-85AB-61B0CEB1E678}" type="presOf" srcId="{E639AC42-6587-49CD-A199-FDF278B63887}" destId="{A61BD98A-16F7-4156-B160-EF806D09A664}" srcOrd="0" destOrd="0" presId="urn:microsoft.com/office/officeart/2005/8/layout/vList2"/>
    <dgm:cxn modelId="{9624EC55-C095-4EBE-A1DC-8CBA9021664B}" type="presOf" srcId="{091BFF4E-5A74-4D60-964E-3DAD1A1B2229}" destId="{5FF94D7A-1791-4ABE-A63B-D5C3E84A0D65}" srcOrd="0" destOrd="0" presId="urn:microsoft.com/office/officeart/2005/8/layout/vList2"/>
    <dgm:cxn modelId="{380AAD99-3FFB-4512-9674-5DFCD5C07D1E}" srcId="{091BFF4E-5A74-4D60-964E-3DAD1A1B2229}" destId="{E639AC42-6587-49CD-A199-FDF278B63887}" srcOrd="5" destOrd="0" parTransId="{B85899ED-8B27-4017-9ECA-A025CEF55A54}" sibTransId="{85D442CA-F858-4192-9117-C3DFFEC0B6FE}"/>
    <dgm:cxn modelId="{800C86C8-B7CE-4AEC-A81C-5D004C54F748}" srcId="{091BFF4E-5A74-4D60-964E-3DAD1A1B2229}" destId="{13B3B7D4-9D12-4B13-B63C-541307C43101}" srcOrd="2" destOrd="0" parTransId="{30562E58-3D18-42B2-B639-6BB6A14DB52A}" sibTransId="{D35B0D49-CC31-4805-97F0-E3AFB555F1FA}"/>
    <dgm:cxn modelId="{F21641E4-063A-43E3-89BC-9DD3F2F431E3}" srcId="{091BFF4E-5A74-4D60-964E-3DAD1A1B2229}" destId="{5A6E5537-C44D-4EF5-97C8-CACEDB89C7F2}" srcOrd="0" destOrd="0" parTransId="{BBEF214E-A0C5-4B7F-A563-9391335354D5}" sibTransId="{3E0219A6-3673-4185-B98D-7EF85E6D7276}"/>
    <dgm:cxn modelId="{6B9D5AF3-3B2B-4EE0-87F7-FFB855B34606}" type="presOf" srcId="{707F6B44-A253-42D1-B888-6F34FEA8C002}" destId="{2F01184D-CABC-4093-908F-E5C0E338D2D6}" srcOrd="0" destOrd="0" presId="urn:microsoft.com/office/officeart/2005/8/layout/vList2"/>
    <dgm:cxn modelId="{77E647F7-6184-474B-9543-B56BDEC83D40}" srcId="{091BFF4E-5A74-4D60-964E-3DAD1A1B2229}" destId="{DCF41909-F2C3-4D53-B2FB-6D1B02CC6CDF}" srcOrd="1" destOrd="0" parTransId="{0F8F36B0-EE98-4B48-B6A4-74CF88A383DF}" sibTransId="{BE96FFC2-0DC0-49A4-B506-3F360636ACAE}"/>
    <dgm:cxn modelId="{A315C7FD-FFD1-4941-883B-8953104685FD}" type="presOf" srcId="{DCF41909-F2C3-4D53-B2FB-6D1B02CC6CDF}" destId="{67598C1A-BCFF-49DB-93E5-30E973B95359}" srcOrd="0" destOrd="0" presId="urn:microsoft.com/office/officeart/2005/8/layout/vList2"/>
    <dgm:cxn modelId="{265ECE10-0F67-41B9-8571-106DE85CA97F}" type="presParOf" srcId="{5FF94D7A-1791-4ABE-A63B-D5C3E84A0D65}" destId="{586CE967-D65C-43F4-AA65-2FC2A65B8861}" srcOrd="0" destOrd="0" presId="urn:microsoft.com/office/officeart/2005/8/layout/vList2"/>
    <dgm:cxn modelId="{AEE3FD6E-C377-4EBE-8816-EED8D57A4071}" type="presParOf" srcId="{5FF94D7A-1791-4ABE-A63B-D5C3E84A0D65}" destId="{2EF62E98-16C2-4E4B-B4AF-F252668BB16D}" srcOrd="1" destOrd="0" presId="urn:microsoft.com/office/officeart/2005/8/layout/vList2"/>
    <dgm:cxn modelId="{5B3FB67C-9D4E-4DCA-BFE1-D5C79F2E84EB}" type="presParOf" srcId="{5FF94D7A-1791-4ABE-A63B-D5C3E84A0D65}" destId="{67598C1A-BCFF-49DB-93E5-30E973B95359}" srcOrd="2" destOrd="0" presId="urn:microsoft.com/office/officeart/2005/8/layout/vList2"/>
    <dgm:cxn modelId="{3CF3EF7E-CCE6-4AFC-8910-56CC5B1D8835}" type="presParOf" srcId="{5FF94D7A-1791-4ABE-A63B-D5C3E84A0D65}" destId="{B7C43162-DF6D-4AC5-965D-12A570C253DC}" srcOrd="3" destOrd="0" presId="urn:microsoft.com/office/officeart/2005/8/layout/vList2"/>
    <dgm:cxn modelId="{7102E22E-FEF4-4392-954E-EFDADC7C6C91}" type="presParOf" srcId="{5FF94D7A-1791-4ABE-A63B-D5C3E84A0D65}" destId="{40C223DD-62E3-4206-9AFC-B02A5101410E}" srcOrd="4" destOrd="0" presId="urn:microsoft.com/office/officeart/2005/8/layout/vList2"/>
    <dgm:cxn modelId="{6FEED621-8CDD-4694-8E17-A96FC7B31F85}" type="presParOf" srcId="{5FF94D7A-1791-4ABE-A63B-D5C3E84A0D65}" destId="{8BED531C-F101-4CCB-8974-8A7EBB088601}" srcOrd="5" destOrd="0" presId="urn:microsoft.com/office/officeart/2005/8/layout/vList2"/>
    <dgm:cxn modelId="{7BAFEED6-93E3-4CA2-99D6-D1CC795DB809}" type="presParOf" srcId="{5FF94D7A-1791-4ABE-A63B-D5C3E84A0D65}" destId="{2F01184D-CABC-4093-908F-E5C0E338D2D6}" srcOrd="6" destOrd="0" presId="urn:microsoft.com/office/officeart/2005/8/layout/vList2"/>
    <dgm:cxn modelId="{46E25487-EF7E-4A01-8C5D-7A1AC88487FB}" type="presParOf" srcId="{5FF94D7A-1791-4ABE-A63B-D5C3E84A0D65}" destId="{3E44C8BA-403B-46C3-AF20-50693FE93E8F}" srcOrd="7" destOrd="0" presId="urn:microsoft.com/office/officeart/2005/8/layout/vList2"/>
    <dgm:cxn modelId="{A8AF6198-3E76-4A1E-AB32-9C11891B6EAF}" type="presParOf" srcId="{5FF94D7A-1791-4ABE-A63B-D5C3E84A0D65}" destId="{790C3FEB-6662-4FD7-95FE-0B7378EFC7CF}" srcOrd="8" destOrd="0" presId="urn:microsoft.com/office/officeart/2005/8/layout/vList2"/>
    <dgm:cxn modelId="{2C3F7382-7F49-4ED6-A057-63C38FCE51A9}" type="presParOf" srcId="{5FF94D7A-1791-4ABE-A63B-D5C3E84A0D65}" destId="{FC34B8AF-E804-4755-846B-1F9838C1F639}" srcOrd="9" destOrd="0" presId="urn:microsoft.com/office/officeart/2005/8/layout/vList2"/>
    <dgm:cxn modelId="{60A0E478-DFA5-4510-AD5F-AE76E907931A}" type="presParOf" srcId="{5FF94D7A-1791-4ABE-A63B-D5C3E84A0D65}" destId="{A61BD98A-16F7-4156-B160-EF806D09A66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02181-71C5-4642-8335-B53DB41A8C6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B19C117-0D2F-4DE1-8BAE-EEB598BF11EC}">
      <dgm:prSet/>
      <dgm:spPr/>
      <dgm:t>
        <a:bodyPr/>
        <a:lstStyle/>
        <a:p>
          <a:r>
            <a:rPr lang="en-US" b="1"/>
            <a:t>Old business</a:t>
          </a:r>
          <a:endParaRPr lang="en-US"/>
        </a:p>
      </dgm:t>
    </dgm:pt>
    <dgm:pt modelId="{89B4330C-92AD-45C2-A99A-0AD714C371D4}" type="parTrans" cxnId="{270B2AEC-3FF8-4C33-83E3-EDD7347F9884}">
      <dgm:prSet/>
      <dgm:spPr/>
      <dgm:t>
        <a:bodyPr/>
        <a:lstStyle/>
        <a:p>
          <a:endParaRPr lang="en-US"/>
        </a:p>
      </dgm:t>
    </dgm:pt>
    <dgm:pt modelId="{4E433836-9D38-4EC6-A0D8-759C7FFB85D6}" type="sibTrans" cxnId="{270B2AEC-3FF8-4C33-83E3-EDD7347F9884}">
      <dgm:prSet/>
      <dgm:spPr/>
      <dgm:t>
        <a:bodyPr/>
        <a:lstStyle/>
        <a:p>
          <a:endParaRPr lang="en-US"/>
        </a:p>
      </dgm:t>
    </dgm:pt>
    <dgm:pt modelId="{F58F6E77-19E1-430E-87C7-57F8B70A80D2}">
      <dgm:prSet/>
      <dgm:spPr/>
      <dgm:t>
        <a:bodyPr/>
        <a:lstStyle/>
        <a:p>
          <a:r>
            <a:rPr lang="en-US" b="1"/>
            <a:t>New business</a:t>
          </a:r>
          <a:endParaRPr lang="en-US"/>
        </a:p>
      </dgm:t>
    </dgm:pt>
    <dgm:pt modelId="{69C5430B-309A-4A87-948E-7BD280F6A9AD}" type="parTrans" cxnId="{0D05870F-8259-4569-A0FF-5243EF586710}">
      <dgm:prSet/>
      <dgm:spPr/>
      <dgm:t>
        <a:bodyPr/>
        <a:lstStyle/>
        <a:p>
          <a:endParaRPr lang="en-US"/>
        </a:p>
      </dgm:t>
    </dgm:pt>
    <dgm:pt modelId="{DCD659B2-26D6-4E45-ADAA-8D85C716A42C}" type="sibTrans" cxnId="{0D05870F-8259-4569-A0FF-5243EF586710}">
      <dgm:prSet/>
      <dgm:spPr/>
      <dgm:t>
        <a:bodyPr/>
        <a:lstStyle/>
        <a:p>
          <a:endParaRPr lang="en-US"/>
        </a:p>
      </dgm:t>
    </dgm:pt>
    <dgm:pt modelId="{BD63D0EB-A789-4A12-9520-B8D44DB6E543}">
      <dgm:prSet/>
      <dgm:spPr/>
      <dgm:t>
        <a:bodyPr/>
        <a:lstStyle/>
        <a:p>
          <a:r>
            <a:rPr lang="en-US" b="1"/>
            <a:t>For the good of the Legion</a:t>
          </a:r>
          <a:endParaRPr lang="en-US"/>
        </a:p>
      </dgm:t>
    </dgm:pt>
    <dgm:pt modelId="{AF3EA324-A996-4D44-A671-A02ABC63F651}" type="parTrans" cxnId="{C84A320A-43BF-4438-8A51-F5D3C77EE4EA}">
      <dgm:prSet/>
      <dgm:spPr/>
      <dgm:t>
        <a:bodyPr/>
        <a:lstStyle/>
        <a:p>
          <a:endParaRPr lang="en-US"/>
        </a:p>
      </dgm:t>
    </dgm:pt>
    <dgm:pt modelId="{ABA61D65-88E4-4B29-96FD-8B7AC1DEEDEE}" type="sibTrans" cxnId="{C84A320A-43BF-4438-8A51-F5D3C77EE4EA}">
      <dgm:prSet/>
      <dgm:spPr/>
      <dgm:t>
        <a:bodyPr/>
        <a:lstStyle/>
        <a:p>
          <a:endParaRPr lang="en-US"/>
        </a:p>
      </dgm:t>
    </dgm:pt>
    <dgm:pt modelId="{3208890B-DD26-4A91-B288-432D43367C3D}">
      <dgm:prSet/>
      <dgm:spPr/>
      <dgm:t>
        <a:bodyPr/>
        <a:lstStyle/>
        <a:p>
          <a:r>
            <a:rPr lang="en-US" b="1"/>
            <a:t>Time of adjournment   </a:t>
          </a:r>
          <a:endParaRPr lang="en-US"/>
        </a:p>
      </dgm:t>
    </dgm:pt>
    <dgm:pt modelId="{03348323-3AD8-49A6-B6AE-1CDCFE8776BC}" type="parTrans" cxnId="{618F9D49-0BC8-42B3-B525-3DA5FBED264B}">
      <dgm:prSet/>
      <dgm:spPr/>
      <dgm:t>
        <a:bodyPr/>
        <a:lstStyle/>
        <a:p>
          <a:endParaRPr lang="en-US"/>
        </a:p>
      </dgm:t>
    </dgm:pt>
    <dgm:pt modelId="{3D39AE35-BF75-498D-BD39-9A64904A2406}" type="sibTrans" cxnId="{618F9D49-0BC8-42B3-B525-3DA5FBED264B}">
      <dgm:prSet/>
      <dgm:spPr/>
      <dgm:t>
        <a:bodyPr/>
        <a:lstStyle/>
        <a:p>
          <a:endParaRPr lang="en-US"/>
        </a:p>
      </dgm:t>
    </dgm:pt>
    <dgm:pt modelId="{FEEBBB2A-FA99-4B09-8BB7-225B53657145}">
      <dgm:prSet/>
      <dgm:spPr/>
      <dgm:t>
        <a:bodyPr/>
        <a:lstStyle/>
        <a:p>
          <a:r>
            <a:rPr lang="en-US" b="1"/>
            <a:t>Adjutant’s name and signature </a:t>
          </a:r>
          <a:endParaRPr lang="en-US"/>
        </a:p>
      </dgm:t>
    </dgm:pt>
    <dgm:pt modelId="{D1D9094B-FCB3-491D-99FD-8B69C770DE0E}" type="parTrans" cxnId="{4E5FCE2E-9569-4EE1-AF2B-56D8AB25BFB0}">
      <dgm:prSet/>
      <dgm:spPr/>
      <dgm:t>
        <a:bodyPr/>
        <a:lstStyle/>
        <a:p>
          <a:endParaRPr lang="en-US"/>
        </a:p>
      </dgm:t>
    </dgm:pt>
    <dgm:pt modelId="{7F7F73BE-DF74-4582-BAB7-DECCCE0EA4F8}" type="sibTrans" cxnId="{4E5FCE2E-9569-4EE1-AF2B-56D8AB25BFB0}">
      <dgm:prSet/>
      <dgm:spPr/>
      <dgm:t>
        <a:bodyPr/>
        <a:lstStyle/>
        <a:p>
          <a:endParaRPr lang="en-US"/>
        </a:p>
      </dgm:t>
    </dgm:pt>
    <dgm:pt modelId="{1A01A350-CD7E-4AA9-8C68-759E823FA6AD}" type="pres">
      <dgm:prSet presAssocID="{18902181-71C5-4642-8335-B53DB41A8C64}" presName="root" presStyleCnt="0">
        <dgm:presLayoutVars>
          <dgm:dir/>
          <dgm:resizeHandles val="exact"/>
        </dgm:presLayoutVars>
      </dgm:prSet>
      <dgm:spPr/>
    </dgm:pt>
    <dgm:pt modelId="{60C5736A-DEB5-41DE-8700-3378BD319620}" type="pres">
      <dgm:prSet presAssocID="{18902181-71C5-4642-8335-B53DB41A8C64}" presName="container" presStyleCnt="0">
        <dgm:presLayoutVars>
          <dgm:dir/>
          <dgm:resizeHandles val="exact"/>
        </dgm:presLayoutVars>
      </dgm:prSet>
      <dgm:spPr/>
    </dgm:pt>
    <dgm:pt modelId="{E9E7E3D4-5A56-4639-B3A5-4A29820F941B}" type="pres">
      <dgm:prSet presAssocID="{2B19C117-0D2F-4DE1-8BAE-EEB598BF11EC}" presName="compNode" presStyleCnt="0"/>
      <dgm:spPr/>
    </dgm:pt>
    <dgm:pt modelId="{7BDC1467-35DA-4F22-B25E-0B799CF58CD3}" type="pres">
      <dgm:prSet presAssocID="{2B19C117-0D2F-4DE1-8BAE-EEB598BF11EC}" presName="iconBgRect" presStyleLbl="bgShp" presStyleIdx="0" presStyleCnt="5"/>
      <dgm:spPr/>
    </dgm:pt>
    <dgm:pt modelId="{D72FA9C6-ADC7-4D13-997E-148D3BB94F05}" type="pres">
      <dgm:prSet presAssocID="{2B19C117-0D2F-4DE1-8BAE-EEB598BF11E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F33BEC48-3B31-466F-873F-66F5C3604DCF}" type="pres">
      <dgm:prSet presAssocID="{2B19C117-0D2F-4DE1-8BAE-EEB598BF11EC}" presName="spaceRect" presStyleCnt="0"/>
      <dgm:spPr/>
    </dgm:pt>
    <dgm:pt modelId="{B9AC5B46-7161-4AB1-B1CA-06FF8F0EBBB6}" type="pres">
      <dgm:prSet presAssocID="{2B19C117-0D2F-4DE1-8BAE-EEB598BF11EC}" presName="textRect" presStyleLbl="revTx" presStyleIdx="0" presStyleCnt="5">
        <dgm:presLayoutVars>
          <dgm:chMax val="1"/>
          <dgm:chPref val="1"/>
        </dgm:presLayoutVars>
      </dgm:prSet>
      <dgm:spPr/>
    </dgm:pt>
    <dgm:pt modelId="{DE4F5F74-3906-4A57-AC79-ECA9FF70E938}" type="pres">
      <dgm:prSet presAssocID="{4E433836-9D38-4EC6-A0D8-759C7FFB85D6}" presName="sibTrans" presStyleLbl="sibTrans2D1" presStyleIdx="0" presStyleCnt="0"/>
      <dgm:spPr/>
    </dgm:pt>
    <dgm:pt modelId="{48AFB0B6-CAC5-468C-9D8C-FF00D7C27AD5}" type="pres">
      <dgm:prSet presAssocID="{F58F6E77-19E1-430E-87C7-57F8B70A80D2}" presName="compNode" presStyleCnt="0"/>
      <dgm:spPr/>
    </dgm:pt>
    <dgm:pt modelId="{B1EE06CD-66BD-462B-8E68-70F6E8582EE5}" type="pres">
      <dgm:prSet presAssocID="{F58F6E77-19E1-430E-87C7-57F8B70A80D2}" presName="iconBgRect" presStyleLbl="bgShp" presStyleIdx="1" presStyleCnt="5"/>
      <dgm:spPr/>
    </dgm:pt>
    <dgm:pt modelId="{6E17A886-9B78-43A2-AAC9-18B5082C913D}" type="pres">
      <dgm:prSet presAssocID="{F58F6E77-19E1-430E-87C7-57F8B70A80D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A5DF8157-7693-4E20-B3E8-8A1608C4C01A}" type="pres">
      <dgm:prSet presAssocID="{F58F6E77-19E1-430E-87C7-57F8B70A80D2}" presName="spaceRect" presStyleCnt="0"/>
      <dgm:spPr/>
    </dgm:pt>
    <dgm:pt modelId="{541B11FE-B2E6-4406-9157-DDAA699F5426}" type="pres">
      <dgm:prSet presAssocID="{F58F6E77-19E1-430E-87C7-57F8B70A80D2}" presName="textRect" presStyleLbl="revTx" presStyleIdx="1" presStyleCnt="5">
        <dgm:presLayoutVars>
          <dgm:chMax val="1"/>
          <dgm:chPref val="1"/>
        </dgm:presLayoutVars>
      </dgm:prSet>
      <dgm:spPr/>
    </dgm:pt>
    <dgm:pt modelId="{828459EB-86C4-44DC-8260-139E0AC7FCB9}" type="pres">
      <dgm:prSet presAssocID="{DCD659B2-26D6-4E45-ADAA-8D85C716A42C}" presName="sibTrans" presStyleLbl="sibTrans2D1" presStyleIdx="0" presStyleCnt="0"/>
      <dgm:spPr/>
    </dgm:pt>
    <dgm:pt modelId="{084AB567-54E3-47AC-A594-3D3ED16AA127}" type="pres">
      <dgm:prSet presAssocID="{BD63D0EB-A789-4A12-9520-B8D44DB6E543}" presName="compNode" presStyleCnt="0"/>
      <dgm:spPr/>
    </dgm:pt>
    <dgm:pt modelId="{4D96F52B-0F58-4A78-8426-5916F91F483D}" type="pres">
      <dgm:prSet presAssocID="{BD63D0EB-A789-4A12-9520-B8D44DB6E543}" presName="iconBgRect" presStyleLbl="bgShp" presStyleIdx="2" presStyleCnt="5"/>
      <dgm:spPr/>
    </dgm:pt>
    <dgm:pt modelId="{1F9FD296-DAC1-44F3-8975-6E6B88A6E1F6}" type="pres">
      <dgm:prSet presAssocID="{BD63D0EB-A789-4A12-9520-B8D44DB6E54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king Face with No Fill"/>
        </a:ext>
      </dgm:extLst>
    </dgm:pt>
    <dgm:pt modelId="{D8FE44E0-4FB8-414A-BD16-4FA192875510}" type="pres">
      <dgm:prSet presAssocID="{BD63D0EB-A789-4A12-9520-B8D44DB6E543}" presName="spaceRect" presStyleCnt="0"/>
      <dgm:spPr/>
    </dgm:pt>
    <dgm:pt modelId="{C32B1B6A-7369-41F3-8B29-E1B5F3603319}" type="pres">
      <dgm:prSet presAssocID="{BD63D0EB-A789-4A12-9520-B8D44DB6E543}" presName="textRect" presStyleLbl="revTx" presStyleIdx="2" presStyleCnt="5">
        <dgm:presLayoutVars>
          <dgm:chMax val="1"/>
          <dgm:chPref val="1"/>
        </dgm:presLayoutVars>
      </dgm:prSet>
      <dgm:spPr/>
    </dgm:pt>
    <dgm:pt modelId="{434BA3C5-1FA4-423E-9D09-90D2A65532CC}" type="pres">
      <dgm:prSet presAssocID="{ABA61D65-88E4-4B29-96FD-8B7AC1DEEDEE}" presName="sibTrans" presStyleLbl="sibTrans2D1" presStyleIdx="0" presStyleCnt="0"/>
      <dgm:spPr/>
    </dgm:pt>
    <dgm:pt modelId="{1F1CF489-E6AB-4911-AAE4-B50C35C685B5}" type="pres">
      <dgm:prSet presAssocID="{3208890B-DD26-4A91-B288-432D43367C3D}" presName="compNode" presStyleCnt="0"/>
      <dgm:spPr/>
    </dgm:pt>
    <dgm:pt modelId="{FFC3E8EC-D723-4BB7-B9D7-759AFCA9D190}" type="pres">
      <dgm:prSet presAssocID="{3208890B-DD26-4A91-B288-432D43367C3D}" presName="iconBgRect" presStyleLbl="bgShp" presStyleIdx="3" presStyleCnt="5"/>
      <dgm:spPr/>
    </dgm:pt>
    <dgm:pt modelId="{B56D69F7-59EE-4784-854C-995E1D9F9010}" type="pres">
      <dgm:prSet presAssocID="{3208890B-DD26-4A91-B288-432D43367C3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420BE103-28AC-4C48-A715-420B04D65C73}" type="pres">
      <dgm:prSet presAssocID="{3208890B-DD26-4A91-B288-432D43367C3D}" presName="spaceRect" presStyleCnt="0"/>
      <dgm:spPr/>
    </dgm:pt>
    <dgm:pt modelId="{24F14769-F304-4193-858B-43E8F9B04575}" type="pres">
      <dgm:prSet presAssocID="{3208890B-DD26-4A91-B288-432D43367C3D}" presName="textRect" presStyleLbl="revTx" presStyleIdx="3" presStyleCnt="5">
        <dgm:presLayoutVars>
          <dgm:chMax val="1"/>
          <dgm:chPref val="1"/>
        </dgm:presLayoutVars>
      </dgm:prSet>
      <dgm:spPr/>
    </dgm:pt>
    <dgm:pt modelId="{BEBE2976-6B4F-490A-9C93-C50F18E96B23}" type="pres">
      <dgm:prSet presAssocID="{3D39AE35-BF75-498D-BD39-9A64904A2406}" presName="sibTrans" presStyleLbl="sibTrans2D1" presStyleIdx="0" presStyleCnt="0"/>
      <dgm:spPr/>
    </dgm:pt>
    <dgm:pt modelId="{88EEB602-6764-46A9-BF60-D16A895B0E43}" type="pres">
      <dgm:prSet presAssocID="{FEEBBB2A-FA99-4B09-8BB7-225B53657145}" presName="compNode" presStyleCnt="0"/>
      <dgm:spPr/>
    </dgm:pt>
    <dgm:pt modelId="{C9A29594-B915-4848-A462-9DB323D64177}" type="pres">
      <dgm:prSet presAssocID="{FEEBBB2A-FA99-4B09-8BB7-225B53657145}" presName="iconBgRect" presStyleLbl="bgShp" presStyleIdx="4" presStyleCnt="5"/>
      <dgm:spPr/>
    </dgm:pt>
    <dgm:pt modelId="{26A040E2-74C5-440F-AD37-AB5C61A45BAD}" type="pres">
      <dgm:prSet presAssocID="{FEEBBB2A-FA99-4B09-8BB7-225B5365714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ployee Badge"/>
        </a:ext>
      </dgm:extLst>
    </dgm:pt>
    <dgm:pt modelId="{5C3B27AC-8C96-4FB9-A30B-A132C7D19591}" type="pres">
      <dgm:prSet presAssocID="{FEEBBB2A-FA99-4B09-8BB7-225B53657145}" presName="spaceRect" presStyleCnt="0"/>
      <dgm:spPr/>
    </dgm:pt>
    <dgm:pt modelId="{FAF7F01C-828E-4452-8A2C-9B421C27340F}" type="pres">
      <dgm:prSet presAssocID="{FEEBBB2A-FA99-4B09-8BB7-225B53657145}" presName="textRect" presStyleLbl="revTx" presStyleIdx="4" presStyleCnt="5">
        <dgm:presLayoutVars>
          <dgm:chMax val="1"/>
          <dgm:chPref val="1"/>
        </dgm:presLayoutVars>
      </dgm:prSet>
      <dgm:spPr/>
    </dgm:pt>
  </dgm:ptLst>
  <dgm:cxnLst>
    <dgm:cxn modelId="{C84A320A-43BF-4438-8A51-F5D3C77EE4EA}" srcId="{18902181-71C5-4642-8335-B53DB41A8C64}" destId="{BD63D0EB-A789-4A12-9520-B8D44DB6E543}" srcOrd="2" destOrd="0" parTransId="{AF3EA324-A996-4D44-A671-A02ABC63F651}" sibTransId="{ABA61D65-88E4-4B29-96FD-8B7AC1DEEDEE}"/>
    <dgm:cxn modelId="{0D05870F-8259-4569-A0FF-5243EF586710}" srcId="{18902181-71C5-4642-8335-B53DB41A8C64}" destId="{F58F6E77-19E1-430E-87C7-57F8B70A80D2}" srcOrd="1" destOrd="0" parTransId="{69C5430B-309A-4A87-948E-7BD280F6A9AD}" sibTransId="{DCD659B2-26D6-4E45-ADAA-8D85C716A42C}"/>
    <dgm:cxn modelId="{BACF5826-22FB-48B7-AE59-686557643D47}" type="presOf" srcId="{3D39AE35-BF75-498D-BD39-9A64904A2406}" destId="{BEBE2976-6B4F-490A-9C93-C50F18E96B23}" srcOrd="0" destOrd="0" presId="urn:microsoft.com/office/officeart/2018/2/layout/IconCircleList"/>
    <dgm:cxn modelId="{4E5FCE2E-9569-4EE1-AF2B-56D8AB25BFB0}" srcId="{18902181-71C5-4642-8335-B53DB41A8C64}" destId="{FEEBBB2A-FA99-4B09-8BB7-225B53657145}" srcOrd="4" destOrd="0" parTransId="{D1D9094B-FCB3-491D-99FD-8B69C770DE0E}" sibTransId="{7F7F73BE-DF74-4582-BAB7-DECCCE0EA4F8}"/>
    <dgm:cxn modelId="{B3351A46-7AF0-400B-B465-03156C086B8B}" type="presOf" srcId="{2B19C117-0D2F-4DE1-8BAE-EEB598BF11EC}" destId="{B9AC5B46-7161-4AB1-B1CA-06FF8F0EBBB6}" srcOrd="0" destOrd="0" presId="urn:microsoft.com/office/officeart/2018/2/layout/IconCircleList"/>
    <dgm:cxn modelId="{C1AC4266-ECB9-4141-AC2C-345971C5C003}" type="presOf" srcId="{ABA61D65-88E4-4B29-96FD-8B7AC1DEEDEE}" destId="{434BA3C5-1FA4-423E-9D09-90D2A65532CC}" srcOrd="0" destOrd="0" presId="urn:microsoft.com/office/officeart/2018/2/layout/IconCircleList"/>
    <dgm:cxn modelId="{618F9D49-0BC8-42B3-B525-3DA5FBED264B}" srcId="{18902181-71C5-4642-8335-B53DB41A8C64}" destId="{3208890B-DD26-4A91-B288-432D43367C3D}" srcOrd="3" destOrd="0" parTransId="{03348323-3AD8-49A6-B6AE-1CDCFE8776BC}" sibTransId="{3D39AE35-BF75-498D-BD39-9A64904A2406}"/>
    <dgm:cxn modelId="{D8D9DC59-1A2C-4198-B045-F0F10A68F077}" type="presOf" srcId="{18902181-71C5-4642-8335-B53DB41A8C64}" destId="{1A01A350-CD7E-4AA9-8C68-759E823FA6AD}" srcOrd="0" destOrd="0" presId="urn:microsoft.com/office/officeart/2018/2/layout/IconCircleList"/>
    <dgm:cxn modelId="{AF7DC77E-6F86-465F-8244-81F64B0FB8CE}" type="presOf" srcId="{BD63D0EB-A789-4A12-9520-B8D44DB6E543}" destId="{C32B1B6A-7369-41F3-8B29-E1B5F3603319}" srcOrd="0" destOrd="0" presId="urn:microsoft.com/office/officeart/2018/2/layout/IconCircleList"/>
    <dgm:cxn modelId="{49A69F82-F897-4128-A724-1DECBE9FDA30}" type="presOf" srcId="{FEEBBB2A-FA99-4B09-8BB7-225B53657145}" destId="{FAF7F01C-828E-4452-8A2C-9B421C27340F}" srcOrd="0" destOrd="0" presId="urn:microsoft.com/office/officeart/2018/2/layout/IconCircleList"/>
    <dgm:cxn modelId="{DAD6D3BC-F57F-4B60-A19F-C76AECE562F9}" type="presOf" srcId="{DCD659B2-26D6-4E45-ADAA-8D85C716A42C}" destId="{828459EB-86C4-44DC-8260-139E0AC7FCB9}" srcOrd="0" destOrd="0" presId="urn:microsoft.com/office/officeart/2018/2/layout/IconCircleList"/>
    <dgm:cxn modelId="{DD0A1FD5-150C-468D-B2E9-4DAF1B533E74}" type="presOf" srcId="{4E433836-9D38-4EC6-A0D8-759C7FFB85D6}" destId="{DE4F5F74-3906-4A57-AC79-ECA9FF70E938}" srcOrd="0" destOrd="0" presId="urn:microsoft.com/office/officeart/2018/2/layout/IconCircleList"/>
    <dgm:cxn modelId="{7F7218DF-F6F6-47C5-A24B-15384D24577C}" type="presOf" srcId="{3208890B-DD26-4A91-B288-432D43367C3D}" destId="{24F14769-F304-4193-858B-43E8F9B04575}" srcOrd="0" destOrd="0" presId="urn:microsoft.com/office/officeart/2018/2/layout/IconCircleList"/>
    <dgm:cxn modelId="{270B2AEC-3FF8-4C33-83E3-EDD7347F9884}" srcId="{18902181-71C5-4642-8335-B53DB41A8C64}" destId="{2B19C117-0D2F-4DE1-8BAE-EEB598BF11EC}" srcOrd="0" destOrd="0" parTransId="{89B4330C-92AD-45C2-A99A-0AD714C371D4}" sibTransId="{4E433836-9D38-4EC6-A0D8-759C7FFB85D6}"/>
    <dgm:cxn modelId="{9D1A10F8-E62D-4917-8CF0-05F40F1D2067}" type="presOf" srcId="{F58F6E77-19E1-430E-87C7-57F8B70A80D2}" destId="{541B11FE-B2E6-4406-9157-DDAA699F5426}" srcOrd="0" destOrd="0" presId="urn:microsoft.com/office/officeart/2018/2/layout/IconCircleList"/>
    <dgm:cxn modelId="{8650795A-4181-48B3-993B-BDDAA33FB133}" type="presParOf" srcId="{1A01A350-CD7E-4AA9-8C68-759E823FA6AD}" destId="{60C5736A-DEB5-41DE-8700-3378BD319620}" srcOrd="0" destOrd="0" presId="urn:microsoft.com/office/officeart/2018/2/layout/IconCircleList"/>
    <dgm:cxn modelId="{B36C5812-2A8A-48FE-9D85-7CD28C37DE9F}" type="presParOf" srcId="{60C5736A-DEB5-41DE-8700-3378BD319620}" destId="{E9E7E3D4-5A56-4639-B3A5-4A29820F941B}" srcOrd="0" destOrd="0" presId="urn:microsoft.com/office/officeart/2018/2/layout/IconCircleList"/>
    <dgm:cxn modelId="{56FC63BC-2D53-4C47-89BF-15E8D5C2970D}" type="presParOf" srcId="{E9E7E3D4-5A56-4639-B3A5-4A29820F941B}" destId="{7BDC1467-35DA-4F22-B25E-0B799CF58CD3}" srcOrd="0" destOrd="0" presId="urn:microsoft.com/office/officeart/2018/2/layout/IconCircleList"/>
    <dgm:cxn modelId="{AE14C528-4E3B-410B-8803-9134924FFDFE}" type="presParOf" srcId="{E9E7E3D4-5A56-4639-B3A5-4A29820F941B}" destId="{D72FA9C6-ADC7-4D13-997E-148D3BB94F05}" srcOrd="1" destOrd="0" presId="urn:microsoft.com/office/officeart/2018/2/layout/IconCircleList"/>
    <dgm:cxn modelId="{F4B98E54-5DED-47D4-AF1A-D1F00EEFC821}" type="presParOf" srcId="{E9E7E3D4-5A56-4639-B3A5-4A29820F941B}" destId="{F33BEC48-3B31-466F-873F-66F5C3604DCF}" srcOrd="2" destOrd="0" presId="urn:microsoft.com/office/officeart/2018/2/layout/IconCircleList"/>
    <dgm:cxn modelId="{DD90BC47-510A-4AC0-AE25-85CDC15BA523}" type="presParOf" srcId="{E9E7E3D4-5A56-4639-B3A5-4A29820F941B}" destId="{B9AC5B46-7161-4AB1-B1CA-06FF8F0EBBB6}" srcOrd="3" destOrd="0" presId="urn:microsoft.com/office/officeart/2018/2/layout/IconCircleList"/>
    <dgm:cxn modelId="{654B42F6-E376-4D45-AD9C-28AC20451881}" type="presParOf" srcId="{60C5736A-DEB5-41DE-8700-3378BD319620}" destId="{DE4F5F74-3906-4A57-AC79-ECA9FF70E938}" srcOrd="1" destOrd="0" presId="urn:microsoft.com/office/officeart/2018/2/layout/IconCircleList"/>
    <dgm:cxn modelId="{DB29A192-BAED-4CA5-87D8-41393AB84FAE}" type="presParOf" srcId="{60C5736A-DEB5-41DE-8700-3378BD319620}" destId="{48AFB0B6-CAC5-468C-9D8C-FF00D7C27AD5}" srcOrd="2" destOrd="0" presId="urn:microsoft.com/office/officeart/2018/2/layout/IconCircleList"/>
    <dgm:cxn modelId="{69E257E4-F54B-447D-A9E3-71A2F4A1D164}" type="presParOf" srcId="{48AFB0B6-CAC5-468C-9D8C-FF00D7C27AD5}" destId="{B1EE06CD-66BD-462B-8E68-70F6E8582EE5}" srcOrd="0" destOrd="0" presId="urn:microsoft.com/office/officeart/2018/2/layout/IconCircleList"/>
    <dgm:cxn modelId="{EF69686B-F313-4B7A-99E9-147F0FF9523D}" type="presParOf" srcId="{48AFB0B6-CAC5-468C-9D8C-FF00D7C27AD5}" destId="{6E17A886-9B78-43A2-AAC9-18B5082C913D}" srcOrd="1" destOrd="0" presId="urn:microsoft.com/office/officeart/2018/2/layout/IconCircleList"/>
    <dgm:cxn modelId="{65329B9D-5485-4BD6-9A05-24AAFF0A5366}" type="presParOf" srcId="{48AFB0B6-CAC5-468C-9D8C-FF00D7C27AD5}" destId="{A5DF8157-7693-4E20-B3E8-8A1608C4C01A}" srcOrd="2" destOrd="0" presId="urn:microsoft.com/office/officeart/2018/2/layout/IconCircleList"/>
    <dgm:cxn modelId="{A4F126D2-D941-4A63-BE20-4E20E7FB58D1}" type="presParOf" srcId="{48AFB0B6-CAC5-468C-9D8C-FF00D7C27AD5}" destId="{541B11FE-B2E6-4406-9157-DDAA699F5426}" srcOrd="3" destOrd="0" presId="urn:microsoft.com/office/officeart/2018/2/layout/IconCircleList"/>
    <dgm:cxn modelId="{A4A2EF20-2365-4312-B8A4-EF58D39B2AFC}" type="presParOf" srcId="{60C5736A-DEB5-41DE-8700-3378BD319620}" destId="{828459EB-86C4-44DC-8260-139E0AC7FCB9}" srcOrd="3" destOrd="0" presId="urn:microsoft.com/office/officeart/2018/2/layout/IconCircleList"/>
    <dgm:cxn modelId="{76532074-6121-4416-86F4-C69F8228068A}" type="presParOf" srcId="{60C5736A-DEB5-41DE-8700-3378BD319620}" destId="{084AB567-54E3-47AC-A594-3D3ED16AA127}" srcOrd="4" destOrd="0" presId="urn:microsoft.com/office/officeart/2018/2/layout/IconCircleList"/>
    <dgm:cxn modelId="{D0F1FA33-1931-4436-95E1-1E7678B94188}" type="presParOf" srcId="{084AB567-54E3-47AC-A594-3D3ED16AA127}" destId="{4D96F52B-0F58-4A78-8426-5916F91F483D}" srcOrd="0" destOrd="0" presId="urn:microsoft.com/office/officeart/2018/2/layout/IconCircleList"/>
    <dgm:cxn modelId="{5CF5ECF7-5124-4A49-8798-74EFF3EA6F7C}" type="presParOf" srcId="{084AB567-54E3-47AC-A594-3D3ED16AA127}" destId="{1F9FD296-DAC1-44F3-8975-6E6B88A6E1F6}" srcOrd="1" destOrd="0" presId="urn:microsoft.com/office/officeart/2018/2/layout/IconCircleList"/>
    <dgm:cxn modelId="{55A768D4-DFCC-48AC-9321-242C5946C5AC}" type="presParOf" srcId="{084AB567-54E3-47AC-A594-3D3ED16AA127}" destId="{D8FE44E0-4FB8-414A-BD16-4FA192875510}" srcOrd="2" destOrd="0" presId="urn:microsoft.com/office/officeart/2018/2/layout/IconCircleList"/>
    <dgm:cxn modelId="{DAE24980-CD47-4B56-ACD4-C964B981D726}" type="presParOf" srcId="{084AB567-54E3-47AC-A594-3D3ED16AA127}" destId="{C32B1B6A-7369-41F3-8B29-E1B5F3603319}" srcOrd="3" destOrd="0" presId="urn:microsoft.com/office/officeart/2018/2/layout/IconCircleList"/>
    <dgm:cxn modelId="{5606FAF3-57BB-41EE-8846-40A8F2A60A88}" type="presParOf" srcId="{60C5736A-DEB5-41DE-8700-3378BD319620}" destId="{434BA3C5-1FA4-423E-9D09-90D2A65532CC}" srcOrd="5" destOrd="0" presId="urn:microsoft.com/office/officeart/2018/2/layout/IconCircleList"/>
    <dgm:cxn modelId="{7328F2D3-D693-4010-8B39-CF11F05765FC}" type="presParOf" srcId="{60C5736A-DEB5-41DE-8700-3378BD319620}" destId="{1F1CF489-E6AB-4911-AAE4-B50C35C685B5}" srcOrd="6" destOrd="0" presId="urn:microsoft.com/office/officeart/2018/2/layout/IconCircleList"/>
    <dgm:cxn modelId="{ACA1AE8F-4404-43E9-8231-700202EC2895}" type="presParOf" srcId="{1F1CF489-E6AB-4911-AAE4-B50C35C685B5}" destId="{FFC3E8EC-D723-4BB7-B9D7-759AFCA9D190}" srcOrd="0" destOrd="0" presId="urn:microsoft.com/office/officeart/2018/2/layout/IconCircleList"/>
    <dgm:cxn modelId="{BE737598-C77B-4382-A6D6-B8091D0B19FF}" type="presParOf" srcId="{1F1CF489-E6AB-4911-AAE4-B50C35C685B5}" destId="{B56D69F7-59EE-4784-854C-995E1D9F9010}" srcOrd="1" destOrd="0" presId="urn:microsoft.com/office/officeart/2018/2/layout/IconCircleList"/>
    <dgm:cxn modelId="{FCBDF56B-93DE-44C3-8C8A-2C2806CC09FF}" type="presParOf" srcId="{1F1CF489-E6AB-4911-AAE4-B50C35C685B5}" destId="{420BE103-28AC-4C48-A715-420B04D65C73}" srcOrd="2" destOrd="0" presId="urn:microsoft.com/office/officeart/2018/2/layout/IconCircleList"/>
    <dgm:cxn modelId="{BDFD9FF5-F018-4E07-BB6D-405A38A44295}" type="presParOf" srcId="{1F1CF489-E6AB-4911-AAE4-B50C35C685B5}" destId="{24F14769-F304-4193-858B-43E8F9B04575}" srcOrd="3" destOrd="0" presId="urn:microsoft.com/office/officeart/2018/2/layout/IconCircleList"/>
    <dgm:cxn modelId="{70B722BA-6001-4A3D-97D9-D98332C4D8AB}" type="presParOf" srcId="{60C5736A-DEB5-41DE-8700-3378BD319620}" destId="{BEBE2976-6B4F-490A-9C93-C50F18E96B23}" srcOrd="7" destOrd="0" presId="urn:microsoft.com/office/officeart/2018/2/layout/IconCircleList"/>
    <dgm:cxn modelId="{BE4F50C9-AA3E-41AA-813C-887DDAEE67A2}" type="presParOf" srcId="{60C5736A-DEB5-41DE-8700-3378BD319620}" destId="{88EEB602-6764-46A9-BF60-D16A895B0E43}" srcOrd="8" destOrd="0" presId="urn:microsoft.com/office/officeart/2018/2/layout/IconCircleList"/>
    <dgm:cxn modelId="{80AA3537-1002-4D8D-BBFF-E2C82677D059}" type="presParOf" srcId="{88EEB602-6764-46A9-BF60-D16A895B0E43}" destId="{C9A29594-B915-4848-A462-9DB323D64177}" srcOrd="0" destOrd="0" presId="urn:microsoft.com/office/officeart/2018/2/layout/IconCircleList"/>
    <dgm:cxn modelId="{C665CA70-C826-4FC5-8A29-4E73C4D50CC1}" type="presParOf" srcId="{88EEB602-6764-46A9-BF60-D16A895B0E43}" destId="{26A040E2-74C5-440F-AD37-AB5C61A45BAD}" srcOrd="1" destOrd="0" presId="urn:microsoft.com/office/officeart/2018/2/layout/IconCircleList"/>
    <dgm:cxn modelId="{23A221FA-BD29-48CF-9FC9-6D33C11ED57D}" type="presParOf" srcId="{88EEB602-6764-46A9-BF60-D16A895B0E43}" destId="{5C3B27AC-8C96-4FB9-A30B-A132C7D19591}" srcOrd="2" destOrd="0" presId="urn:microsoft.com/office/officeart/2018/2/layout/IconCircleList"/>
    <dgm:cxn modelId="{EA86681D-0762-429B-8014-F167E9A9B294}" type="presParOf" srcId="{88EEB602-6764-46A9-BF60-D16A895B0E43}" destId="{FAF7F01C-828E-4452-8A2C-9B421C27340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CD3A3E-DF30-495A-BFF4-41C787797324}" type="doc">
      <dgm:prSet loTypeId="urn:microsoft.com/office/officeart/2016/7/layout/VerticalSolidActionList" loCatId="List" qsTypeId="urn:microsoft.com/office/officeart/2005/8/quickstyle/simple4" qsCatId="simple" csTypeId="urn:microsoft.com/office/officeart/2005/8/colors/accent3_2" csCatId="accent3" phldr="1"/>
      <dgm:spPr/>
      <dgm:t>
        <a:bodyPr/>
        <a:lstStyle/>
        <a:p>
          <a:endParaRPr lang="en-US"/>
        </a:p>
      </dgm:t>
    </dgm:pt>
    <dgm:pt modelId="{95741D41-B8A9-44CA-8B52-AB636464D795}">
      <dgm:prSet/>
      <dgm:spPr/>
      <dgm:t>
        <a:bodyPr/>
        <a:lstStyle/>
        <a:p>
          <a:r>
            <a:rPr lang="en-US"/>
            <a:t>Make note not only of the concerns, but also of any accomplishments discussed in the meeting</a:t>
          </a:r>
        </a:p>
      </dgm:t>
    </dgm:pt>
    <dgm:pt modelId="{69D2927D-FAB1-4D39-AC9A-B582F287F418}" type="parTrans" cxnId="{5E0B64ED-F22D-44BC-90CE-27EE5410C7F0}">
      <dgm:prSet/>
      <dgm:spPr/>
      <dgm:t>
        <a:bodyPr/>
        <a:lstStyle/>
        <a:p>
          <a:endParaRPr lang="en-US"/>
        </a:p>
      </dgm:t>
    </dgm:pt>
    <dgm:pt modelId="{83C190E4-CAD5-4476-86F7-69F24D22B0EE}" type="sibTrans" cxnId="{5E0B64ED-F22D-44BC-90CE-27EE5410C7F0}">
      <dgm:prSet/>
      <dgm:spPr/>
      <dgm:t>
        <a:bodyPr/>
        <a:lstStyle/>
        <a:p>
          <a:endParaRPr lang="en-US"/>
        </a:p>
      </dgm:t>
    </dgm:pt>
    <dgm:pt modelId="{F9CED53F-5E0E-44DE-A513-9DE04D931818}">
      <dgm:prSet/>
      <dgm:spPr/>
      <dgm:t>
        <a:bodyPr/>
        <a:lstStyle/>
        <a:p>
          <a:r>
            <a:rPr lang="en-US"/>
            <a:t>Accurate</a:t>
          </a:r>
        </a:p>
      </dgm:t>
    </dgm:pt>
    <dgm:pt modelId="{CD0D8B44-CD0E-422D-AC0F-87012BCCC32A}" type="parTrans" cxnId="{F49BFCBF-D71A-4BDB-B51D-D024897681F8}">
      <dgm:prSet/>
      <dgm:spPr/>
      <dgm:t>
        <a:bodyPr/>
        <a:lstStyle/>
        <a:p>
          <a:endParaRPr lang="en-US"/>
        </a:p>
      </dgm:t>
    </dgm:pt>
    <dgm:pt modelId="{86B32123-C6D8-4E0F-B90F-842AE1F2A4B3}" type="sibTrans" cxnId="{F49BFCBF-D71A-4BDB-B51D-D024897681F8}">
      <dgm:prSet/>
      <dgm:spPr/>
      <dgm:t>
        <a:bodyPr/>
        <a:lstStyle/>
        <a:p>
          <a:endParaRPr lang="en-US"/>
        </a:p>
      </dgm:t>
    </dgm:pt>
    <dgm:pt modelId="{6DE219D5-C12C-48BB-8D4E-8F99B1BFD5EE}">
      <dgm:prSet/>
      <dgm:spPr/>
      <dgm:t>
        <a:bodyPr/>
        <a:lstStyle/>
        <a:p>
          <a:r>
            <a:rPr lang="en-US"/>
            <a:t>Make sure you have the correct name spellings, contact email addresses and telephone numbers</a:t>
          </a:r>
        </a:p>
      </dgm:t>
    </dgm:pt>
    <dgm:pt modelId="{4D8F0635-B78E-44C0-9C17-06392931B851}" type="parTrans" cxnId="{BBD670D1-C622-49A3-9D6F-B8EA5D49FF5A}">
      <dgm:prSet/>
      <dgm:spPr/>
      <dgm:t>
        <a:bodyPr/>
        <a:lstStyle/>
        <a:p>
          <a:endParaRPr lang="en-US"/>
        </a:p>
      </dgm:t>
    </dgm:pt>
    <dgm:pt modelId="{6BBC52DB-0826-4258-951E-8A4D02D457E0}" type="sibTrans" cxnId="{BBD670D1-C622-49A3-9D6F-B8EA5D49FF5A}">
      <dgm:prSet/>
      <dgm:spPr/>
      <dgm:t>
        <a:bodyPr/>
        <a:lstStyle/>
        <a:p>
          <a:endParaRPr lang="en-US"/>
        </a:p>
      </dgm:t>
    </dgm:pt>
    <dgm:pt modelId="{25896271-CAC4-49D2-A3E1-8AAF7F4AA045}">
      <dgm:prSet/>
      <dgm:spPr/>
      <dgm:t>
        <a:bodyPr/>
        <a:lstStyle/>
        <a:p>
          <a:r>
            <a:rPr lang="en-US"/>
            <a:t>Read</a:t>
          </a:r>
        </a:p>
      </dgm:t>
    </dgm:pt>
    <dgm:pt modelId="{F4663493-5BD2-40AC-93AF-FB8F3D8C6F88}" type="parTrans" cxnId="{EF97B580-8A93-46CB-9E16-F0D80CF52946}">
      <dgm:prSet/>
      <dgm:spPr/>
      <dgm:t>
        <a:bodyPr/>
        <a:lstStyle/>
        <a:p>
          <a:endParaRPr lang="en-US"/>
        </a:p>
      </dgm:t>
    </dgm:pt>
    <dgm:pt modelId="{9BB2F564-C33E-4753-9862-1656D369869B}" type="sibTrans" cxnId="{EF97B580-8A93-46CB-9E16-F0D80CF52946}">
      <dgm:prSet/>
      <dgm:spPr/>
      <dgm:t>
        <a:bodyPr/>
        <a:lstStyle/>
        <a:p>
          <a:endParaRPr lang="en-US"/>
        </a:p>
      </dgm:t>
    </dgm:pt>
    <dgm:pt modelId="{342DA7F2-EBA5-4936-BC64-48E607C8DFF8}">
      <dgm:prSet/>
      <dgm:spPr/>
      <dgm:t>
        <a:bodyPr/>
        <a:lstStyle/>
        <a:p>
          <a:r>
            <a:rPr lang="en-US"/>
            <a:t>Read certain parts of Robert's Rules of Order, such as the section on being a secretary</a:t>
          </a:r>
        </a:p>
      </dgm:t>
    </dgm:pt>
    <dgm:pt modelId="{D48CA21C-F4DA-47E8-AC78-F7EF50305CC3}" type="parTrans" cxnId="{0F876A88-B88E-47BF-AAE5-141E8D89B257}">
      <dgm:prSet/>
      <dgm:spPr/>
      <dgm:t>
        <a:bodyPr/>
        <a:lstStyle/>
        <a:p>
          <a:endParaRPr lang="en-US"/>
        </a:p>
      </dgm:t>
    </dgm:pt>
    <dgm:pt modelId="{118CF2EA-F18C-44A7-B83B-3149D87F0CF3}" type="sibTrans" cxnId="{0F876A88-B88E-47BF-AAE5-141E8D89B257}">
      <dgm:prSet/>
      <dgm:spPr/>
      <dgm:t>
        <a:bodyPr/>
        <a:lstStyle/>
        <a:p>
          <a:endParaRPr lang="en-US"/>
        </a:p>
      </dgm:t>
    </dgm:pt>
    <dgm:pt modelId="{C6BA6CD0-EE60-4707-92BD-5347152C8C63}">
      <dgm:prSet/>
      <dgm:spPr/>
      <dgm:t>
        <a:bodyPr/>
        <a:lstStyle/>
        <a:p>
          <a:r>
            <a:rPr lang="en-US"/>
            <a:t>Highlights</a:t>
          </a:r>
        </a:p>
      </dgm:t>
    </dgm:pt>
    <dgm:pt modelId="{99340BD7-AED8-45CB-9845-05CF9476A8A7}" type="sibTrans" cxnId="{CE4E220A-1335-4410-BF4D-F73992197DA6}">
      <dgm:prSet/>
      <dgm:spPr/>
      <dgm:t>
        <a:bodyPr/>
        <a:lstStyle/>
        <a:p>
          <a:endParaRPr lang="en-US"/>
        </a:p>
      </dgm:t>
    </dgm:pt>
    <dgm:pt modelId="{96FA9079-D2F7-46FB-86D4-6824A7813AB9}" type="parTrans" cxnId="{CE4E220A-1335-4410-BF4D-F73992197DA6}">
      <dgm:prSet/>
      <dgm:spPr/>
      <dgm:t>
        <a:bodyPr/>
        <a:lstStyle/>
        <a:p>
          <a:endParaRPr lang="en-US"/>
        </a:p>
      </dgm:t>
    </dgm:pt>
    <dgm:pt modelId="{34FFD0CA-6D8C-4249-90CD-F83251521664}" type="pres">
      <dgm:prSet presAssocID="{6BCD3A3E-DF30-495A-BFF4-41C787797324}" presName="Name0" presStyleCnt="0">
        <dgm:presLayoutVars>
          <dgm:dir/>
          <dgm:animLvl val="lvl"/>
          <dgm:resizeHandles val="exact"/>
        </dgm:presLayoutVars>
      </dgm:prSet>
      <dgm:spPr/>
    </dgm:pt>
    <dgm:pt modelId="{102CF3A9-7842-4B01-92C7-2CE5DC1E9D9C}" type="pres">
      <dgm:prSet presAssocID="{C6BA6CD0-EE60-4707-92BD-5347152C8C63}" presName="linNode" presStyleCnt="0"/>
      <dgm:spPr/>
    </dgm:pt>
    <dgm:pt modelId="{A85BEB6B-2FB9-48A2-B287-A3A53F082AFA}" type="pres">
      <dgm:prSet presAssocID="{C6BA6CD0-EE60-4707-92BD-5347152C8C63}" presName="parentText" presStyleLbl="alignNode1" presStyleIdx="0" presStyleCnt="3">
        <dgm:presLayoutVars>
          <dgm:chMax val="1"/>
          <dgm:bulletEnabled/>
        </dgm:presLayoutVars>
      </dgm:prSet>
      <dgm:spPr/>
    </dgm:pt>
    <dgm:pt modelId="{797DD814-3055-43B3-A1A0-659F3BA2541B}" type="pres">
      <dgm:prSet presAssocID="{C6BA6CD0-EE60-4707-92BD-5347152C8C63}" presName="descendantText" presStyleLbl="alignAccFollowNode1" presStyleIdx="0" presStyleCnt="3" custLinFactNeighborX="0" custLinFactNeighborY="-9058">
        <dgm:presLayoutVars>
          <dgm:bulletEnabled/>
        </dgm:presLayoutVars>
      </dgm:prSet>
      <dgm:spPr/>
    </dgm:pt>
    <dgm:pt modelId="{C5885858-E008-42F7-9B0F-7AF37E630CE9}" type="pres">
      <dgm:prSet presAssocID="{99340BD7-AED8-45CB-9845-05CF9476A8A7}" presName="sp" presStyleCnt="0"/>
      <dgm:spPr/>
    </dgm:pt>
    <dgm:pt modelId="{E364FF2F-B7F7-4D0D-857C-540B5D341092}" type="pres">
      <dgm:prSet presAssocID="{F9CED53F-5E0E-44DE-A513-9DE04D931818}" presName="linNode" presStyleCnt="0"/>
      <dgm:spPr/>
    </dgm:pt>
    <dgm:pt modelId="{A7B270ED-4D01-4060-AAA5-3B173C64A680}" type="pres">
      <dgm:prSet presAssocID="{F9CED53F-5E0E-44DE-A513-9DE04D931818}" presName="parentText" presStyleLbl="alignNode1" presStyleIdx="1" presStyleCnt="3">
        <dgm:presLayoutVars>
          <dgm:chMax val="1"/>
          <dgm:bulletEnabled/>
        </dgm:presLayoutVars>
      </dgm:prSet>
      <dgm:spPr/>
    </dgm:pt>
    <dgm:pt modelId="{4AEA2C8B-20A4-4B81-B194-934425B98CE7}" type="pres">
      <dgm:prSet presAssocID="{F9CED53F-5E0E-44DE-A513-9DE04D931818}" presName="descendantText" presStyleLbl="alignAccFollowNode1" presStyleIdx="1" presStyleCnt="3">
        <dgm:presLayoutVars>
          <dgm:bulletEnabled/>
        </dgm:presLayoutVars>
      </dgm:prSet>
      <dgm:spPr/>
    </dgm:pt>
    <dgm:pt modelId="{3A09A3A2-F5AC-42B5-B9D0-9E5FA8ECCA1E}" type="pres">
      <dgm:prSet presAssocID="{86B32123-C6D8-4E0F-B90F-842AE1F2A4B3}" presName="sp" presStyleCnt="0"/>
      <dgm:spPr/>
    </dgm:pt>
    <dgm:pt modelId="{AD34DE5A-5CF4-45B8-B609-4C1FEA640765}" type="pres">
      <dgm:prSet presAssocID="{25896271-CAC4-49D2-A3E1-8AAF7F4AA045}" presName="linNode" presStyleCnt="0"/>
      <dgm:spPr/>
    </dgm:pt>
    <dgm:pt modelId="{E2C5F4BF-53D8-4929-A23E-78E2606D7C06}" type="pres">
      <dgm:prSet presAssocID="{25896271-CAC4-49D2-A3E1-8AAF7F4AA045}" presName="parentText" presStyleLbl="alignNode1" presStyleIdx="2" presStyleCnt="3">
        <dgm:presLayoutVars>
          <dgm:chMax val="1"/>
          <dgm:bulletEnabled/>
        </dgm:presLayoutVars>
      </dgm:prSet>
      <dgm:spPr/>
    </dgm:pt>
    <dgm:pt modelId="{DB04648E-2C69-4920-B82F-2D0F6E5116E5}" type="pres">
      <dgm:prSet presAssocID="{25896271-CAC4-49D2-A3E1-8AAF7F4AA045}" presName="descendantText" presStyleLbl="alignAccFollowNode1" presStyleIdx="2" presStyleCnt="3">
        <dgm:presLayoutVars>
          <dgm:bulletEnabled/>
        </dgm:presLayoutVars>
      </dgm:prSet>
      <dgm:spPr/>
    </dgm:pt>
  </dgm:ptLst>
  <dgm:cxnLst>
    <dgm:cxn modelId="{CE4E220A-1335-4410-BF4D-F73992197DA6}" srcId="{6BCD3A3E-DF30-495A-BFF4-41C787797324}" destId="{C6BA6CD0-EE60-4707-92BD-5347152C8C63}" srcOrd="0" destOrd="0" parTransId="{96FA9079-D2F7-46FB-86D4-6824A7813AB9}" sibTransId="{99340BD7-AED8-45CB-9845-05CF9476A8A7}"/>
    <dgm:cxn modelId="{3702E40D-BF0E-47AA-A109-0E07A125F517}" type="presOf" srcId="{25896271-CAC4-49D2-A3E1-8AAF7F4AA045}" destId="{E2C5F4BF-53D8-4929-A23E-78E2606D7C06}" srcOrd="0" destOrd="0" presId="urn:microsoft.com/office/officeart/2016/7/layout/VerticalSolidActionList"/>
    <dgm:cxn modelId="{A77F4515-F255-41CD-922E-0D3431D476EA}" type="presOf" srcId="{6DE219D5-C12C-48BB-8D4E-8F99B1BFD5EE}" destId="{4AEA2C8B-20A4-4B81-B194-934425B98CE7}" srcOrd="0" destOrd="0" presId="urn:microsoft.com/office/officeart/2016/7/layout/VerticalSolidActionList"/>
    <dgm:cxn modelId="{C4562565-F109-4B76-BE73-FDA25A577383}" type="presOf" srcId="{6BCD3A3E-DF30-495A-BFF4-41C787797324}" destId="{34FFD0CA-6D8C-4249-90CD-F83251521664}" srcOrd="0" destOrd="0" presId="urn:microsoft.com/office/officeart/2016/7/layout/VerticalSolidActionList"/>
    <dgm:cxn modelId="{F7441C75-DC48-406A-931A-D24396CCCB59}" type="presOf" srcId="{95741D41-B8A9-44CA-8B52-AB636464D795}" destId="{797DD814-3055-43B3-A1A0-659F3BA2541B}" srcOrd="0" destOrd="0" presId="urn:microsoft.com/office/officeart/2016/7/layout/VerticalSolidActionList"/>
    <dgm:cxn modelId="{EF97B580-8A93-46CB-9E16-F0D80CF52946}" srcId="{6BCD3A3E-DF30-495A-BFF4-41C787797324}" destId="{25896271-CAC4-49D2-A3E1-8AAF7F4AA045}" srcOrd="2" destOrd="0" parTransId="{F4663493-5BD2-40AC-93AF-FB8F3D8C6F88}" sibTransId="{9BB2F564-C33E-4753-9862-1656D369869B}"/>
    <dgm:cxn modelId="{0F876A88-B88E-47BF-AAE5-141E8D89B257}" srcId="{25896271-CAC4-49D2-A3E1-8AAF7F4AA045}" destId="{342DA7F2-EBA5-4936-BC64-48E607C8DFF8}" srcOrd="0" destOrd="0" parTransId="{D48CA21C-F4DA-47E8-AC78-F7EF50305CC3}" sibTransId="{118CF2EA-F18C-44A7-B83B-3149D87F0CF3}"/>
    <dgm:cxn modelId="{65C67599-4954-49C6-87EF-535D5499615C}" type="presOf" srcId="{C6BA6CD0-EE60-4707-92BD-5347152C8C63}" destId="{A85BEB6B-2FB9-48A2-B287-A3A53F082AFA}" srcOrd="0" destOrd="0" presId="urn:microsoft.com/office/officeart/2016/7/layout/VerticalSolidActionList"/>
    <dgm:cxn modelId="{19B70CAB-5AA5-498D-ACEF-3E5232CD0018}" type="presOf" srcId="{F9CED53F-5E0E-44DE-A513-9DE04D931818}" destId="{A7B270ED-4D01-4060-AAA5-3B173C64A680}" srcOrd="0" destOrd="0" presId="urn:microsoft.com/office/officeart/2016/7/layout/VerticalSolidActionList"/>
    <dgm:cxn modelId="{2CA121AE-4BA2-40F7-9568-38AF7FC07BDB}" type="presOf" srcId="{342DA7F2-EBA5-4936-BC64-48E607C8DFF8}" destId="{DB04648E-2C69-4920-B82F-2D0F6E5116E5}" srcOrd="0" destOrd="0" presId="urn:microsoft.com/office/officeart/2016/7/layout/VerticalSolidActionList"/>
    <dgm:cxn modelId="{F49BFCBF-D71A-4BDB-B51D-D024897681F8}" srcId="{6BCD3A3E-DF30-495A-BFF4-41C787797324}" destId="{F9CED53F-5E0E-44DE-A513-9DE04D931818}" srcOrd="1" destOrd="0" parTransId="{CD0D8B44-CD0E-422D-AC0F-87012BCCC32A}" sibTransId="{86B32123-C6D8-4E0F-B90F-842AE1F2A4B3}"/>
    <dgm:cxn modelId="{BBD670D1-C622-49A3-9D6F-B8EA5D49FF5A}" srcId="{F9CED53F-5E0E-44DE-A513-9DE04D931818}" destId="{6DE219D5-C12C-48BB-8D4E-8F99B1BFD5EE}" srcOrd="0" destOrd="0" parTransId="{4D8F0635-B78E-44C0-9C17-06392931B851}" sibTransId="{6BBC52DB-0826-4258-951E-8A4D02D457E0}"/>
    <dgm:cxn modelId="{5E0B64ED-F22D-44BC-90CE-27EE5410C7F0}" srcId="{C6BA6CD0-EE60-4707-92BD-5347152C8C63}" destId="{95741D41-B8A9-44CA-8B52-AB636464D795}" srcOrd="0" destOrd="0" parTransId="{69D2927D-FAB1-4D39-AC9A-B582F287F418}" sibTransId="{83C190E4-CAD5-4476-86F7-69F24D22B0EE}"/>
    <dgm:cxn modelId="{9AF3CC9A-61FB-4E93-8614-DABB04199E16}" type="presParOf" srcId="{34FFD0CA-6D8C-4249-90CD-F83251521664}" destId="{102CF3A9-7842-4B01-92C7-2CE5DC1E9D9C}" srcOrd="0" destOrd="0" presId="urn:microsoft.com/office/officeart/2016/7/layout/VerticalSolidActionList"/>
    <dgm:cxn modelId="{38DB2711-7905-40E0-BFB5-432AEF5BB22E}" type="presParOf" srcId="{102CF3A9-7842-4B01-92C7-2CE5DC1E9D9C}" destId="{A85BEB6B-2FB9-48A2-B287-A3A53F082AFA}" srcOrd="0" destOrd="0" presId="urn:microsoft.com/office/officeart/2016/7/layout/VerticalSolidActionList"/>
    <dgm:cxn modelId="{C0EF1CED-0CD2-460C-865C-D2181C71D32E}" type="presParOf" srcId="{102CF3A9-7842-4B01-92C7-2CE5DC1E9D9C}" destId="{797DD814-3055-43B3-A1A0-659F3BA2541B}" srcOrd="1" destOrd="0" presId="urn:microsoft.com/office/officeart/2016/7/layout/VerticalSolidActionList"/>
    <dgm:cxn modelId="{6B7EFC5C-92ED-4ABA-9AFF-8B1DC3EA98B0}" type="presParOf" srcId="{34FFD0CA-6D8C-4249-90CD-F83251521664}" destId="{C5885858-E008-42F7-9B0F-7AF37E630CE9}" srcOrd="1" destOrd="0" presId="urn:microsoft.com/office/officeart/2016/7/layout/VerticalSolidActionList"/>
    <dgm:cxn modelId="{F2267C9C-8025-4315-8FA1-D828511CD0A7}" type="presParOf" srcId="{34FFD0CA-6D8C-4249-90CD-F83251521664}" destId="{E364FF2F-B7F7-4D0D-857C-540B5D341092}" srcOrd="2" destOrd="0" presId="urn:microsoft.com/office/officeart/2016/7/layout/VerticalSolidActionList"/>
    <dgm:cxn modelId="{39379F28-4B75-4E66-81BB-2F4290E47F66}" type="presParOf" srcId="{E364FF2F-B7F7-4D0D-857C-540B5D341092}" destId="{A7B270ED-4D01-4060-AAA5-3B173C64A680}" srcOrd="0" destOrd="0" presId="urn:microsoft.com/office/officeart/2016/7/layout/VerticalSolidActionList"/>
    <dgm:cxn modelId="{47088FC4-3E5B-4F3E-839F-7AA0E3CD0EEA}" type="presParOf" srcId="{E364FF2F-B7F7-4D0D-857C-540B5D341092}" destId="{4AEA2C8B-20A4-4B81-B194-934425B98CE7}" srcOrd="1" destOrd="0" presId="urn:microsoft.com/office/officeart/2016/7/layout/VerticalSolidActionList"/>
    <dgm:cxn modelId="{F7CB6720-DE00-4EEF-80E6-8CDF8F2EA4C2}" type="presParOf" srcId="{34FFD0CA-6D8C-4249-90CD-F83251521664}" destId="{3A09A3A2-F5AC-42B5-B9D0-9E5FA8ECCA1E}" srcOrd="3" destOrd="0" presId="urn:microsoft.com/office/officeart/2016/7/layout/VerticalSolidActionList"/>
    <dgm:cxn modelId="{27470AC1-ADB5-4284-B079-1305195C96AC}" type="presParOf" srcId="{34FFD0CA-6D8C-4249-90CD-F83251521664}" destId="{AD34DE5A-5CF4-45B8-B609-4C1FEA640765}" srcOrd="4" destOrd="0" presId="urn:microsoft.com/office/officeart/2016/7/layout/VerticalSolidActionList"/>
    <dgm:cxn modelId="{C73BA3FF-A114-4DC6-AF64-ABC3E8C401D0}" type="presParOf" srcId="{AD34DE5A-5CF4-45B8-B609-4C1FEA640765}" destId="{E2C5F4BF-53D8-4929-A23E-78E2606D7C06}" srcOrd="0" destOrd="0" presId="urn:microsoft.com/office/officeart/2016/7/layout/VerticalSolidActionList"/>
    <dgm:cxn modelId="{F16FA531-D6FA-448C-9D92-9D5DB67FFDEB}" type="presParOf" srcId="{AD34DE5A-5CF4-45B8-B609-4C1FEA640765}" destId="{DB04648E-2C69-4920-B82F-2D0F6E5116E5}"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E20838-AAA5-4564-893F-D9DBAC0B4457}"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7C81270A-C968-40EC-AA26-BAF1D313690D}">
      <dgm:prSet/>
      <dgm:spPr/>
      <dgm:t>
        <a:bodyPr/>
        <a:lstStyle/>
        <a:p>
          <a:r>
            <a:rPr lang="en-US" b="1"/>
            <a:t>Helps keep track of issues to discuss</a:t>
          </a:r>
          <a:endParaRPr lang="en-US"/>
        </a:p>
      </dgm:t>
    </dgm:pt>
    <dgm:pt modelId="{33AC0A7B-84F3-4E05-8D32-24A7D984A81D}" type="parTrans" cxnId="{75C8BC66-7444-44D8-B545-1DADD4BCFDBE}">
      <dgm:prSet/>
      <dgm:spPr/>
      <dgm:t>
        <a:bodyPr/>
        <a:lstStyle/>
        <a:p>
          <a:endParaRPr lang="en-US"/>
        </a:p>
      </dgm:t>
    </dgm:pt>
    <dgm:pt modelId="{5C74DA10-B4AF-4804-8CAE-C9ED52621746}" type="sibTrans" cxnId="{75C8BC66-7444-44D8-B545-1DADD4BCFDBE}">
      <dgm:prSet/>
      <dgm:spPr/>
      <dgm:t>
        <a:bodyPr/>
        <a:lstStyle/>
        <a:p>
          <a:endParaRPr lang="en-US"/>
        </a:p>
      </dgm:t>
    </dgm:pt>
    <dgm:pt modelId="{0E64FA6C-59E7-4785-A713-1A879C702A72}">
      <dgm:prSet/>
      <dgm:spPr/>
      <dgm:t>
        <a:bodyPr/>
        <a:lstStyle/>
        <a:p>
          <a:r>
            <a:rPr lang="en-US" b="1"/>
            <a:t>Helps follow up on necessary items</a:t>
          </a:r>
          <a:endParaRPr lang="en-US"/>
        </a:p>
      </dgm:t>
    </dgm:pt>
    <dgm:pt modelId="{19F875DC-6585-419B-A509-CB5CE7132EBF}" type="parTrans" cxnId="{DD5B559D-288A-42F7-AF97-38B5432F92AF}">
      <dgm:prSet/>
      <dgm:spPr/>
      <dgm:t>
        <a:bodyPr/>
        <a:lstStyle/>
        <a:p>
          <a:endParaRPr lang="en-US"/>
        </a:p>
      </dgm:t>
    </dgm:pt>
    <dgm:pt modelId="{384BB462-8156-4F0E-B879-6E0B598A1B2C}" type="sibTrans" cxnId="{DD5B559D-288A-42F7-AF97-38B5432F92AF}">
      <dgm:prSet/>
      <dgm:spPr/>
      <dgm:t>
        <a:bodyPr/>
        <a:lstStyle/>
        <a:p>
          <a:endParaRPr lang="en-US"/>
        </a:p>
      </dgm:t>
    </dgm:pt>
    <dgm:pt modelId="{A127F11F-7BDE-4B6B-BFE6-FF32FD0133BC}">
      <dgm:prSet/>
      <dgm:spPr/>
      <dgm:t>
        <a:bodyPr/>
        <a:lstStyle/>
        <a:p>
          <a:r>
            <a:rPr lang="en-US" b="1"/>
            <a:t>Assigns ownership to action items</a:t>
          </a:r>
          <a:endParaRPr lang="en-US"/>
        </a:p>
      </dgm:t>
    </dgm:pt>
    <dgm:pt modelId="{56EE96A3-00D3-4B93-8285-3404F5E013D0}" type="parTrans" cxnId="{A74684A7-1356-4F82-86A8-F56B7E86036F}">
      <dgm:prSet/>
      <dgm:spPr/>
      <dgm:t>
        <a:bodyPr/>
        <a:lstStyle/>
        <a:p>
          <a:endParaRPr lang="en-US"/>
        </a:p>
      </dgm:t>
    </dgm:pt>
    <dgm:pt modelId="{FCF1D83F-996A-4BEA-8754-D4EBC310611E}" type="sibTrans" cxnId="{A74684A7-1356-4F82-86A8-F56B7E86036F}">
      <dgm:prSet/>
      <dgm:spPr/>
      <dgm:t>
        <a:bodyPr/>
        <a:lstStyle/>
        <a:p>
          <a:endParaRPr lang="en-US"/>
        </a:p>
      </dgm:t>
    </dgm:pt>
    <dgm:pt modelId="{2504FA8C-AF8C-466D-A78A-AB61ECA68C27}">
      <dgm:prSet/>
      <dgm:spPr/>
      <dgm:t>
        <a:bodyPr/>
        <a:lstStyle/>
        <a:p>
          <a:r>
            <a:rPr lang="en-US" b="1"/>
            <a:t>Base the next meeting’s agenda from the previous month’s minutes</a:t>
          </a:r>
          <a:endParaRPr lang="en-US"/>
        </a:p>
      </dgm:t>
    </dgm:pt>
    <dgm:pt modelId="{01F3C315-3A16-4059-BAC9-E26D8514BBDA}" type="parTrans" cxnId="{1A0A994C-04C2-43A9-9EC6-BEF907C7787E}">
      <dgm:prSet/>
      <dgm:spPr/>
      <dgm:t>
        <a:bodyPr/>
        <a:lstStyle/>
        <a:p>
          <a:endParaRPr lang="en-US"/>
        </a:p>
      </dgm:t>
    </dgm:pt>
    <dgm:pt modelId="{C075255F-9BA2-46C5-9F9D-5856809F185D}" type="sibTrans" cxnId="{1A0A994C-04C2-43A9-9EC6-BEF907C7787E}">
      <dgm:prSet/>
      <dgm:spPr/>
      <dgm:t>
        <a:bodyPr/>
        <a:lstStyle/>
        <a:p>
          <a:endParaRPr lang="en-US"/>
        </a:p>
      </dgm:t>
    </dgm:pt>
    <dgm:pt modelId="{A10ADE3A-2874-46D6-983A-EF27AE285702}" type="pres">
      <dgm:prSet presAssocID="{BBE20838-AAA5-4564-893F-D9DBAC0B4457}" presName="root" presStyleCnt="0">
        <dgm:presLayoutVars>
          <dgm:dir/>
          <dgm:resizeHandles val="exact"/>
        </dgm:presLayoutVars>
      </dgm:prSet>
      <dgm:spPr/>
    </dgm:pt>
    <dgm:pt modelId="{5A547AD7-2778-4CDA-A326-EE38F76584DC}" type="pres">
      <dgm:prSet presAssocID="{7C81270A-C968-40EC-AA26-BAF1D313690D}" presName="compNode" presStyleCnt="0"/>
      <dgm:spPr/>
    </dgm:pt>
    <dgm:pt modelId="{612D6528-D0E0-486E-A52A-5002C03782FF}" type="pres">
      <dgm:prSet presAssocID="{7C81270A-C968-40EC-AA26-BAF1D313690D}" presName="bgRect" presStyleLbl="bgShp" presStyleIdx="0" presStyleCnt="4" custLinFactNeighborX="-191" custLinFactNeighborY="1354"/>
      <dgm:spPr/>
    </dgm:pt>
    <dgm:pt modelId="{4AF8A937-3624-48D8-A96D-B5933CCB9C0B}" type="pres">
      <dgm:prSet presAssocID="{7C81270A-C968-40EC-AA26-BAF1D313690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D00E9C68-AAF1-47A8-B772-4807DDA36C18}" type="pres">
      <dgm:prSet presAssocID="{7C81270A-C968-40EC-AA26-BAF1D313690D}" presName="spaceRect" presStyleCnt="0"/>
      <dgm:spPr/>
    </dgm:pt>
    <dgm:pt modelId="{0AD9B2BC-8FB0-49D8-BF47-8CBF8BBE1ED5}" type="pres">
      <dgm:prSet presAssocID="{7C81270A-C968-40EC-AA26-BAF1D313690D}" presName="parTx" presStyleLbl="revTx" presStyleIdx="0" presStyleCnt="4">
        <dgm:presLayoutVars>
          <dgm:chMax val="0"/>
          <dgm:chPref val="0"/>
        </dgm:presLayoutVars>
      </dgm:prSet>
      <dgm:spPr/>
    </dgm:pt>
    <dgm:pt modelId="{2350787E-B147-4A84-9A1E-DCF3EBEB7ACB}" type="pres">
      <dgm:prSet presAssocID="{5C74DA10-B4AF-4804-8CAE-C9ED52621746}" presName="sibTrans" presStyleCnt="0"/>
      <dgm:spPr/>
    </dgm:pt>
    <dgm:pt modelId="{B40DAFE5-06D2-4448-A453-71D615CE0A66}" type="pres">
      <dgm:prSet presAssocID="{0E64FA6C-59E7-4785-A713-1A879C702A72}" presName="compNode" presStyleCnt="0"/>
      <dgm:spPr/>
    </dgm:pt>
    <dgm:pt modelId="{A58588DD-72AA-4D30-9E06-3C864CA0D46F}" type="pres">
      <dgm:prSet presAssocID="{0E64FA6C-59E7-4785-A713-1A879C702A72}" presName="bgRect" presStyleLbl="bgShp" presStyleIdx="1" presStyleCnt="4"/>
      <dgm:spPr/>
    </dgm:pt>
    <dgm:pt modelId="{88CB4A04-DEA5-46ED-9577-496239622255}" type="pres">
      <dgm:prSet presAssocID="{0E64FA6C-59E7-4785-A713-1A879C702A7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EEF4ED3-C53B-4388-B5D5-3F9FD0FEB6F7}" type="pres">
      <dgm:prSet presAssocID="{0E64FA6C-59E7-4785-A713-1A879C702A72}" presName="spaceRect" presStyleCnt="0"/>
      <dgm:spPr/>
    </dgm:pt>
    <dgm:pt modelId="{206DF048-5154-4C08-80BB-4E3DA5B65343}" type="pres">
      <dgm:prSet presAssocID="{0E64FA6C-59E7-4785-A713-1A879C702A72}" presName="parTx" presStyleLbl="revTx" presStyleIdx="1" presStyleCnt="4">
        <dgm:presLayoutVars>
          <dgm:chMax val="0"/>
          <dgm:chPref val="0"/>
        </dgm:presLayoutVars>
      </dgm:prSet>
      <dgm:spPr/>
    </dgm:pt>
    <dgm:pt modelId="{0928111C-F120-460F-82CF-F22DB3CD7FBD}" type="pres">
      <dgm:prSet presAssocID="{384BB462-8156-4F0E-B879-6E0B598A1B2C}" presName="sibTrans" presStyleCnt="0"/>
      <dgm:spPr/>
    </dgm:pt>
    <dgm:pt modelId="{CC7C3BB1-67A5-4B95-BC0A-06E7E23CF88C}" type="pres">
      <dgm:prSet presAssocID="{A127F11F-7BDE-4B6B-BFE6-FF32FD0133BC}" presName="compNode" presStyleCnt="0"/>
      <dgm:spPr/>
    </dgm:pt>
    <dgm:pt modelId="{485B34D9-F2EE-4E11-8DC2-D2D8A6D9D553}" type="pres">
      <dgm:prSet presAssocID="{A127F11F-7BDE-4B6B-BFE6-FF32FD0133BC}" presName="bgRect" presStyleLbl="bgShp" presStyleIdx="2" presStyleCnt="4"/>
      <dgm:spPr/>
    </dgm:pt>
    <dgm:pt modelId="{3BF16015-7737-4118-A488-25E7AA4FBCB4}" type="pres">
      <dgm:prSet presAssocID="{A127F11F-7BDE-4B6B-BFE6-FF32FD0133B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2F50C032-667A-4A2E-9CCE-CCFF1E886475}" type="pres">
      <dgm:prSet presAssocID="{A127F11F-7BDE-4B6B-BFE6-FF32FD0133BC}" presName="spaceRect" presStyleCnt="0"/>
      <dgm:spPr/>
    </dgm:pt>
    <dgm:pt modelId="{97745837-CD00-4C6A-97AC-90E5302BD2F3}" type="pres">
      <dgm:prSet presAssocID="{A127F11F-7BDE-4B6B-BFE6-FF32FD0133BC}" presName="parTx" presStyleLbl="revTx" presStyleIdx="2" presStyleCnt="4">
        <dgm:presLayoutVars>
          <dgm:chMax val="0"/>
          <dgm:chPref val="0"/>
        </dgm:presLayoutVars>
      </dgm:prSet>
      <dgm:spPr/>
    </dgm:pt>
    <dgm:pt modelId="{29C676E2-9F4D-4502-B472-00277C6E72B9}" type="pres">
      <dgm:prSet presAssocID="{FCF1D83F-996A-4BEA-8754-D4EBC310611E}" presName="sibTrans" presStyleCnt="0"/>
      <dgm:spPr/>
    </dgm:pt>
    <dgm:pt modelId="{FA4FCD65-E89F-495B-AA61-6A4E1137663C}" type="pres">
      <dgm:prSet presAssocID="{2504FA8C-AF8C-466D-A78A-AB61ECA68C27}" presName="compNode" presStyleCnt="0"/>
      <dgm:spPr/>
    </dgm:pt>
    <dgm:pt modelId="{5A619AA7-547A-4A8E-B06F-81AE06F85DB8}" type="pres">
      <dgm:prSet presAssocID="{2504FA8C-AF8C-466D-A78A-AB61ECA68C27}" presName="bgRect" presStyleLbl="bgShp" presStyleIdx="3" presStyleCnt="4" custLinFactNeighborX="2561" custLinFactNeighborY="197"/>
      <dgm:spPr/>
    </dgm:pt>
    <dgm:pt modelId="{D066691E-529A-41B9-88B6-6DEDC4B7FC6D}" type="pres">
      <dgm:prSet presAssocID="{2504FA8C-AF8C-466D-A78A-AB61ECA68C2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E4722234-4ABC-4725-ADD5-30D66BD93584}" type="pres">
      <dgm:prSet presAssocID="{2504FA8C-AF8C-466D-A78A-AB61ECA68C27}" presName="spaceRect" presStyleCnt="0"/>
      <dgm:spPr/>
    </dgm:pt>
    <dgm:pt modelId="{4896B3F5-A14F-4739-AFE4-6BE27599DC68}" type="pres">
      <dgm:prSet presAssocID="{2504FA8C-AF8C-466D-A78A-AB61ECA68C27}" presName="parTx" presStyleLbl="revTx" presStyleIdx="3" presStyleCnt="4">
        <dgm:presLayoutVars>
          <dgm:chMax val="0"/>
          <dgm:chPref val="0"/>
        </dgm:presLayoutVars>
      </dgm:prSet>
      <dgm:spPr/>
    </dgm:pt>
  </dgm:ptLst>
  <dgm:cxnLst>
    <dgm:cxn modelId="{25C50911-1E8E-409A-B455-A2CA7D0DAED1}" type="presOf" srcId="{2504FA8C-AF8C-466D-A78A-AB61ECA68C27}" destId="{4896B3F5-A14F-4739-AFE4-6BE27599DC68}" srcOrd="0" destOrd="0" presId="urn:microsoft.com/office/officeart/2018/2/layout/IconVerticalSolidList"/>
    <dgm:cxn modelId="{75C8BC66-7444-44D8-B545-1DADD4BCFDBE}" srcId="{BBE20838-AAA5-4564-893F-D9DBAC0B4457}" destId="{7C81270A-C968-40EC-AA26-BAF1D313690D}" srcOrd="0" destOrd="0" parTransId="{33AC0A7B-84F3-4E05-8D32-24A7D984A81D}" sibTransId="{5C74DA10-B4AF-4804-8CAE-C9ED52621746}"/>
    <dgm:cxn modelId="{1A0A994C-04C2-43A9-9EC6-BEF907C7787E}" srcId="{BBE20838-AAA5-4564-893F-D9DBAC0B4457}" destId="{2504FA8C-AF8C-466D-A78A-AB61ECA68C27}" srcOrd="3" destOrd="0" parTransId="{01F3C315-3A16-4059-BAC9-E26D8514BBDA}" sibTransId="{C075255F-9BA2-46C5-9F9D-5856809F185D}"/>
    <dgm:cxn modelId="{C681D88A-5B16-4103-82E8-5FDF302A38D5}" type="presOf" srcId="{BBE20838-AAA5-4564-893F-D9DBAC0B4457}" destId="{A10ADE3A-2874-46D6-983A-EF27AE285702}" srcOrd="0" destOrd="0" presId="urn:microsoft.com/office/officeart/2018/2/layout/IconVerticalSolidList"/>
    <dgm:cxn modelId="{DD5B559D-288A-42F7-AF97-38B5432F92AF}" srcId="{BBE20838-AAA5-4564-893F-D9DBAC0B4457}" destId="{0E64FA6C-59E7-4785-A713-1A879C702A72}" srcOrd="1" destOrd="0" parTransId="{19F875DC-6585-419B-A509-CB5CE7132EBF}" sibTransId="{384BB462-8156-4F0E-B879-6E0B598A1B2C}"/>
    <dgm:cxn modelId="{A74684A7-1356-4F82-86A8-F56B7E86036F}" srcId="{BBE20838-AAA5-4564-893F-D9DBAC0B4457}" destId="{A127F11F-7BDE-4B6B-BFE6-FF32FD0133BC}" srcOrd="2" destOrd="0" parTransId="{56EE96A3-00D3-4B93-8285-3404F5E013D0}" sibTransId="{FCF1D83F-996A-4BEA-8754-D4EBC310611E}"/>
    <dgm:cxn modelId="{73BE85B6-37FD-4AAB-9F9B-271CA7F04B01}" type="presOf" srcId="{A127F11F-7BDE-4B6B-BFE6-FF32FD0133BC}" destId="{97745837-CD00-4C6A-97AC-90E5302BD2F3}" srcOrd="0" destOrd="0" presId="urn:microsoft.com/office/officeart/2018/2/layout/IconVerticalSolidList"/>
    <dgm:cxn modelId="{6CFFA7DB-023E-4213-BAC8-F71B18CD7929}" type="presOf" srcId="{0E64FA6C-59E7-4785-A713-1A879C702A72}" destId="{206DF048-5154-4C08-80BB-4E3DA5B65343}" srcOrd="0" destOrd="0" presId="urn:microsoft.com/office/officeart/2018/2/layout/IconVerticalSolidList"/>
    <dgm:cxn modelId="{A894FCE1-2925-425D-868E-E5B209850365}" type="presOf" srcId="{7C81270A-C968-40EC-AA26-BAF1D313690D}" destId="{0AD9B2BC-8FB0-49D8-BF47-8CBF8BBE1ED5}" srcOrd="0" destOrd="0" presId="urn:microsoft.com/office/officeart/2018/2/layout/IconVerticalSolidList"/>
    <dgm:cxn modelId="{197FEA9E-7F13-4AD0-96B7-690BD71CED74}" type="presParOf" srcId="{A10ADE3A-2874-46D6-983A-EF27AE285702}" destId="{5A547AD7-2778-4CDA-A326-EE38F76584DC}" srcOrd="0" destOrd="0" presId="urn:microsoft.com/office/officeart/2018/2/layout/IconVerticalSolidList"/>
    <dgm:cxn modelId="{1D91E873-9790-4766-A068-FE8D463AD73F}" type="presParOf" srcId="{5A547AD7-2778-4CDA-A326-EE38F76584DC}" destId="{612D6528-D0E0-486E-A52A-5002C03782FF}" srcOrd="0" destOrd="0" presId="urn:microsoft.com/office/officeart/2018/2/layout/IconVerticalSolidList"/>
    <dgm:cxn modelId="{F5642F8C-152D-4771-B609-EEADD41A8A0F}" type="presParOf" srcId="{5A547AD7-2778-4CDA-A326-EE38F76584DC}" destId="{4AF8A937-3624-48D8-A96D-B5933CCB9C0B}" srcOrd="1" destOrd="0" presId="urn:microsoft.com/office/officeart/2018/2/layout/IconVerticalSolidList"/>
    <dgm:cxn modelId="{BA6B1AA2-1344-49AF-B7B8-7118CB4B5591}" type="presParOf" srcId="{5A547AD7-2778-4CDA-A326-EE38F76584DC}" destId="{D00E9C68-AAF1-47A8-B772-4807DDA36C18}" srcOrd="2" destOrd="0" presId="urn:microsoft.com/office/officeart/2018/2/layout/IconVerticalSolidList"/>
    <dgm:cxn modelId="{307A5296-BECC-49CE-AE06-0668C73A9B72}" type="presParOf" srcId="{5A547AD7-2778-4CDA-A326-EE38F76584DC}" destId="{0AD9B2BC-8FB0-49D8-BF47-8CBF8BBE1ED5}" srcOrd="3" destOrd="0" presId="urn:microsoft.com/office/officeart/2018/2/layout/IconVerticalSolidList"/>
    <dgm:cxn modelId="{BF6A0C66-DF59-4D14-9BA7-3A4B37A7C1C9}" type="presParOf" srcId="{A10ADE3A-2874-46D6-983A-EF27AE285702}" destId="{2350787E-B147-4A84-9A1E-DCF3EBEB7ACB}" srcOrd="1" destOrd="0" presId="urn:microsoft.com/office/officeart/2018/2/layout/IconVerticalSolidList"/>
    <dgm:cxn modelId="{546358BA-AE20-4FAA-B688-74F4BF1AE56B}" type="presParOf" srcId="{A10ADE3A-2874-46D6-983A-EF27AE285702}" destId="{B40DAFE5-06D2-4448-A453-71D615CE0A66}" srcOrd="2" destOrd="0" presId="urn:microsoft.com/office/officeart/2018/2/layout/IconVerticalSolidList"/>
    <dgm:cxn modelId="{E2A23102-232D-47F3-92FC-5F5A75ACBC95}" type="presParOf" srcId="{B40DAFE5-06D2-4448-A453-71D615CE0A66}" destId="{A58588DD-72AA-4D30-9E06-3C864CA0D46F}" srcOrd="0" destOrd="0" presId="urn:microsoft.com/office/officeart/2018/2/layout/IconVerticalSolidList"/>
    <dgm:cxn modelId="{1884DFF9-8A19-4533-96FB-1ABFFD38CCB7}" type="presParOf" srcId="{B40DAFE5-06D2-4448-A453-71D615CE0A66}" destId="{88CB4A04-DEA5-46ED-9577-496239622255}" srcOrd="1" destOrd="0" presId="urn:microsoft.com/office/officeart/2018/2/layout/IconVerticalSolidList"/>
    <dgm:cxn modelId="{4D56CF1C-3DBE-45AE-9077-4861B38AFFE8}" type="presParOf" srcId="{B40DAFE5-06D2-4448-A453-71D615CE0A66}" destId="{EEEF4ED3-C53B-4388-B5D5-3F9FD0FEB6F7}" srcOrd="2" destOrd="0" presId="urn:microsoft.com/office/officeart/2018/2/layout/IconVerticalSolidList"/>
    <dgm:cxn modelId="{BFB6323C-A759-4142-8132-323CAA80584B}" type="presParOf" srcId="{B40DAFE5-06D2-4448-A453-71D615CE0A66}" destId="{206DF048-5154-4C08-80BB-4E3DA5B65343}" srcOrd="3" destOrd="0" presId="urn:microsoft.com/office/officeart/2018/2/layout/IconVerticalSolidList"/>
    <dgm:cxn modelId="{C06554B2-3EEF-48D3-95FA-841405C98E29}" type="presParOf" srcId="{A10ADE3A-2874-46D6-983A-EF27AE285702}" destId="{0928111C-F120-460F-82CF-F22DB3CD7FBD}" srcOrd="3" destOrd="0" presId="urn:microsoft.com/office/officeart/2018/2/layout/IconVerticalSolidList"/>
    <dgm:cxn modelId="{D302DF48-FFEE-416B-A149-9D1A43080175}" type="presParOf" srcId="{A10ADE3A-2874-46D6-983A-EF27AE285702}" destId="{CC7C3BB1-67A5-4B95-BC0A-06E7E23CF88C}" srcOrd="4" destOrd="0" presId="urn:microsoft.com/office/officeart/2018/2/layout/IconVerticalSolidList"/>
    <dgm:cxn modelId="{2F18E0D2-C45F-493E-86EA-F0B57AE970C6}" type="presParOf" srcId="{CC7C3BB1-67A5-4B95-BC0A-06E7E23CF88C}" destId="{485B34D9-F2EE-4E11-8DC2-D2D8A6D9D553}" srcOrd="0" destOrd="0" presId="urn:microsoft.com/office/officeart/2018/2/layout/IconVerticalSolidList"/>
    <dgm:cxn modelId="{4774BC9A-062A-4045-A841-1F5D55A13770}" type="presParOf" srcId="{CC7C3BB1-67A5-4B95-BC0A-06E7E23CF88C}" destId="{3BF16015-7737-4118-A488-25E7AA4FBCB4}" srcOrd="1" destOrd="0" presId="urn:microsoft.com/office/officeart/2018/2/layout/IconVerticalSolidList"/>
    <dgm:cxn modelId="{FBAFB6B3-EAAA-416B-9A8E-895803A8DDEA}" type="presParOf" srcId="{CC7C3BB1-67A5-4B95-BC0A-06E7E23CF88C}" destId="{2F50C032-667A-4A2E-9CCE-CCFF1E886475}" srcOrd="2" destOrd="0" presId="urn:microsoft.com/office/officeart/2018/2/layout/IconVerticalSolidList"/>
    <dgm:cxn modelId="{E6ED6D67-F642-4617-AD5E-7D88B250BCE1}" type="presParOf" srcId="{CC7C3BB1-67A5-4B95-BC0A-06E7E23CF88C}" destId="{97745837-CD00-4C6A-97AC-90E5302BD2F3}" srcOrd="3" destOrd="0" presId="urn:microsoft.com/office/officeart/2018/2/layout/IconVerticalSolidList"/>
    <dgm:cxn modelId="{5C5B24F4-F872-44D1-979B-66C239B2A16E}" type="presParOf" srcId="{A10ADE3A-2874-46D6-983A-EF27AE285702}" destId="{29C676E2-9F4D-4502-B472-00277C6E72B9}" srcOrd="5" destOrd="0" presId="urn:microsoft.com/office/officeart/2018/2/layout/IconVerticalSolidList"/>
    <dgm:cxn modelId="{456D9859-B246-4E61-A116-C8CB46DC7AAB}" type="presParOf" srcId="{A10ADE3A-2874-46D6-983A-EF27AE285702}" destId="{FA4FCD65-E89F-495B-AA61-6A4E1137663C}" srcOrd="6" destOrd="0" presId="urn:microsoft.com/office/officeart/2018/2/layout/IconVerticalSolidList"/>
    <dgm:cxn modelId="{6AD7E9CA-A04E-4209-9A81-9B0642BEF4E7}" type="presParOf" srcId="{FA4FCD65-E89F-495B-AA61-6A4E1137663C}" destId="{5A619AA7-547A-4A8E-B06F-81AE06F85DB8}" srcOrd="0" destOrd="0" presId="urn:microsoft.com/office/officeart/2018/2/layout/IconVerticalSolidList"/>
    <dgm:cxn modelId="{DE7C9C9E-32C6-4498-AE70-9ADCFFF64A91}" type="presParOf" srcId="{FA4FCD65-E89F-495B-AA61-6A4E1137663C}" destId="{D066691E-529A-41B9-88B6-6DEDC4B7FC6D}" srcOrd="1" destOrd="0" presId="urn:microsoft.com/office/officeart/2018/2/layout/IconVerticalSolidList"/>
    <dgm:cxn modelId="{A73E6A72-2B41-43B7-A7AF-4F7111CEF1B3}" type="presParOf" srcId="{FA4FCD65-E89F-495B-AA61-6A4E1137663C}" destId="{E4722234-4ABC-4725-ADD5-30D66BD93584}" srcOrd="2" destOrd="0" presId="urn:microsoft.com/office/officeart/2018/2/layout/IconVerticalSolidList"/>
    <dgm:cxn modelId="{7CAE16C9-6C9B-4201-B847-D8E03302A1F2}" type="presParOf" srcId="{FA4FCD65-E89F-495B-AA61-6A4E1137663C}" destId="{4896B3F5-A14F-4739-AFE4-6BE27599DC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5D660E-A0F8-45AC-89E8-BC3FBCB76064}" type="doc">
      <dgm:prSet loTypeId="urn:microsoft.com/office/officeart/2016/7/layout/HorizontalActionList" loCatId="List" qsTypeId="urn:microsoft.com/office/officeart/2005/8/quickstyle/simple4" qsCatId="simple" csTypeId="urn:microsoft.com/office/officeart/2005/8/colors/accent3_2" csCatId="accent3"/>
      <dgm:spPr/>
      <dgm:t>
        <a:bodyPr/>
        <a:lstStyle/>
        <a:p>
          <a:endParaRPr lang="en-US"/>
        </a:p>
      </dgm:t>
    </dgm:pt>
    <dgm:pt modelId="{B40AA7DE-779D-4612-AA62-F0818199846C}">
      <dgm:prSet/>
      <dgm:spPr/>
      <dgm:t>
        <a:bodyPr/>
        <a:lstStyle/>
        <a:p>
          <a:r>
            <a:rPr lang="en-US"/>
            <a:t>Read and use</a:t>
          </a:r>
        </a:p>
      </dgm:t>
    </dgm:pt>
    <dgm:pt modelId="{D6D8090B-7AD7-4CA1-B629-603F02869D51}" type="parTrans" cxnId="{23335291-F408-492A-840D-FC6B0871BADB}">
      <dgm:prSet/>
      <dgm:spPr/>
      <dgm:t>
        <a:bodyPr/>
        <a:lstStyle/>
        <a:p>
          <a:endParaRPr lang="en-US"/>
        </a:p>
      </dgm:t>
    </dgm:pt>
    <dgm:pt modelId="{850D8100-600F-4292-B2E9-09F7DCACAE22}" type="sibTrans" cxnId="{23335291-F408-492A-840D-FC6B0871BADB}">
      <dgm:prSet/>
      <dgm:spPr/>
      <dgm:t>
        <a:bodyPr/>
        <a:lstStyle/>
        <a:p>
          <a:endParaRPr lang="en-US"/>
        </a:p>
      </dgm:t>
    </dgm:pt>
    <dgm:pt modelId="{AA5C0C05-2B06-4779-A323-312505903383}">
      <dgm:prSet/>
      <dgm:spPr/>
      <dgm:t>
        <a:bodyPr/>
        <a:lstStyle/>
        <a:p>
          <a:r>
            <a:rPr lang="en-US"/>
            <a:t>Read and use the Post Adjutant’s Manual</a:t>
          </a:r>
        </a:p>
      </dgm:t>
    </dgm:pt>
    <dgm:pt modelId="{41E8FA37-2509-4C27-8D45-B09B6881B1A2}" type="parTrans" cxnId="{E28F7C31-1D0A-409C-B8F9-F4F65B8BE1E4}">
      <dgm:prSet/>
      <dgm:spPr/>
      <dgm:t>
        <a:bodyPr/>
        <a:lstStyle/>
        <a:p>
          <a:endParaRPr lang="en-US"/>
        </a:p>
      </dgm:t>
    </dgm:pt>
    <dgm:pt modelId="{E11BAA07-41EF-4995-9D8C-D5C91AD50200}" type="sibTrans" cxnId="{E28F7C31-1D0A-409C-B8F9-F4F65B8BE1E4}">
      <dgm:prSet/>
      <dgm:spPr/>
      <dgm:t>
        <a:bodyPr/>
        <a:lstStyle/>
        <a:p>
          <a:endParaRPr lang="en-US"/>
        </a:p>
      </dgm:t>
    </dgm:pt>
    <dgm:pt modelId="{82E053E9-0836-41F0-8CE9-53425A51B510}">
      <dgm:prSet/>
      <dgm:spPr/>
      <dgm:t>
        <a:bodyPr/>
        <a:lstStyle/>
        <a:p>
          <a:r>
            <a:rPr lang="en-US"/>
            <a:t>Review</a:t>
          </a:r>
        </a:p>
      </dgm:t>
    </dgm:pt>
    <dgm:pt modelId="{07F951E8-BF29-43E4-B5C6-94DD37B0E344}" type="parTrans" cxnId="{8F960B3A-F924-436C-89F3-BD71322093C5}">
      <dgm:prSet/>
      <dgm:spPr/>
      <dgm:t>
        <a:bodyPr/>
        <a:lstStyle/>
        <a:p>
          <a:endParaRPr lang="en-US"/>
        </a:p>
      </dgm:t>
    </dgm:pt>
    <dgm:pt modelId="{6C5A2052-4FB1-45EE-BE82-04DFFA68BC18}" type="sibTrans" cxnId="{8F960B3A-F924-436C-89F3-BD71322093C5}">
      <dgm:prSet/>
      <dgm:spPr/>
      <dgm:t>
        <a:bodyPr/>
        <a:lstStyle/>
        <a:p>
          <a:endParaRPr lang="en-US"/>
        </a:p>
      </dgm:t>
    </dgm:pt>
    <dgm:pt modelId="{E4AB899C-DA3D-412F-91CD-8BD33416C92B}">
      <dgm:prSet/>
      <dgm:spPr/>
      <dgm:t>
        <a:bodyPr/>
        <a:lstStyle/>
        <a:p>
          <a:r>
            <a:rPr lang="en-US"/>
            <a:t>Review the Post’s meeting minutes from the previous two years</a:t>
          </a:r>
        </a:p>
      </dgm:t>
    </dgm:pt>
    <dgm:pt modelId="{60AB5135-52FC-4E22-A04A-965C1AC1CC74}" type="parTrans" cxnId="{1348F749-2545-4DB5-BE79-D48F44C28C64}">
      <dgm:prSet/>
      <dgm:spPr/>
      <dgm:t>
        <a:bodyPr/>
        <a:lstStyle/>
        <a:p>
          <a:endParaRPr lang="en-US"/>
        </a:p>
      </dgm:t>
    </dgm:pt>
    <dgm:pt modelId="{35B5504E-D713-45C5-AB57-738E6F4A49C8}" type="sibTrans" cxnId="{1348F749-2545-4DB5-BE79-D48F44C28C64}">
      <dgm:prSet/>
      <dgm:spPr/>
      <dgm:t>
        <a:bodyPr/>
        <a:lstStyle/>
        <a:p>
          <a:endParaRPr lang="en-US"/>
        </a:p>
      </dgm:t>
    </dgm:pt>
    <dgm:pt modelId="{32E1AD0F-8478-49F5-91D3-345E427CFBEC}">
      <dgm:prSet/>
      <dgm:spPr/>
      <dgm:t>
        <a:bodyPr/>
        <a:lstStyle/>
        <a:p>
          <a:r>
            <a:rPr lang="en-US"/>
            <a:t>Take</a:t>
          </a:r>
        </a:p>
      </dgm:t>
    </dgm:pt>
    <dgm:pt modelId="{6FDD78C9-3CAC-4DA6-8E7F-8985503D02B9}" type="parTrans" cxnId="{155BFFAF-38AC-4165-A5F4-B67A334339B8}">
      <dgm:prSet/>
      <dgm:spPr/>
      <dgm:t>
        <a:bodyPr/>
        <a:lstStyle/>
        <a:p>
          <a:endParaRPr lang="en-US"/>
        </a:p>
      </dgm:t>
    </dgm:pt>
    <dgm:pt modelId="{37C41D9F-E4E8-463A-AE75-08C17C1507FF}" type="sibTrans" cxnId="{155BFFAF-38AC-4165-A5F4-B67A334339B8}">
      <dgm:prSet/>
      <dgm:spPr/>
      <dgm:t>
        <a:bodyPr/>
        <a:lstStyle/>
        <a:p>
          <a:endParaRPr lang="en-US"/>
        </a:p>
      </dgm:t>
    </dgm:pt>
    <dgm:pt modelId="{0B911F74-DB66-476D-9CE2-9BB9127F7F57}">
      <dgm:prSet/>
      <dgm:spPr/>
      <dgm:t>
        <a:bodyPr/>
        <a:lstStyle/>
        <a:p>
          <a:r>
            <a:rPr lang="en-US"/>
            <a:t>Take the National Basic Training Course legion.org/basictraining	</a:t>
          </a:r>
        </a:p>
      </dgm:t>
    </dgm:pt>
    <dgm:pt modelId="{F7AF63C9-C650-4269-B581-E9D12293D9FA}" type="parTrans" cxnId="{BEDDDF41-1B78-4913-B581-E6EEB140FAE3}">
      <dgm:prSet/>
      <dgm:spPr/>
      <dgm:t>
        <a:bodyPr/>
        <a:lstStyle/>
        <a:p>
          <a:endParaRPr lang="en-US"/>
        </a:p>
      </dgm:t>
    </dgm:pt>
    <dgm:pt modelId="{8FEAFEF0-0B7B-4DFA-BFED-2B1A4B261D28}" type="sibTrans" cxnId="{BEDDDF41-1B78-4913-B581-E6EEB140FAE3}">
      <dgm:prSet/>
      <dgm:spPr/>
      <dgm:t>
        <a:bodyPr/>
        <a:lstStyle/>
        <a:p>
          <a:endParaRPr lang="en-US"/>
        </a:p>
      </dgm:t>
    </dgm:pt>
    <dgm:pt modelId="{589456C0-7DCD-48FA-B18D-F34A23634B9E}" type="pres">
      <dgm:prSet presAssocID="{BA5D660E-A0F8-45AC-89E8-BC3FBCB76064}" presName="Name0" presStyleCnt="0">
        <dgm:presLayoutVars>
          <dgm:dir/>
          <dgm:animLvl val="lvl"/>
          <dgm:resizeHandles val="exact"/>
        </dgm:presLayoutVars>
      </dgm:prSet>
      <dgm:spPr/>
    </dgm:pt>
    <dgm:pt modelId="{F5EB1314-71CB-4E4F-AC8F-AFA36076303B}" type="pres">
      <dgm:prSet presAssocID="{B40AA7DE-779D-4612-AA62-F0818199846C}" presName="composite" presStyleCnt="0"/>
      <dgm:spPr/>
    </dgm:pt>
    <dgm:pt modelId="{687D16AC-6DB7-4F0B-B355-9C5E94C8A88C}" type="pres">
      <dgm:prSet presAssocID="{B40AA7DE-779D-4612-AA62-F0818199846C}" presName="parTx" presStyleLbl="alignNode1" presStyleIdx="0" presStyleCnt="3">
        <dgm:presLayoutVars>
          <dgm:chMax val="0"/>
          <dgm:chPref val="0"/>
        </dgm:presLayoutVars>
      </dgm:prSet>
      <dgm:spPr/>
    </dgm:pt>
    <dgm:pt modelId="{22EC430F-89E2-453F-98B6-220C6997C8E8}" type="pres">
      <dgm:prSet presAssocID="{B40AA7DE-779D-4612-AA62-F0818199846C}" presName="desTx" presStyleLbl="alignAccFollowNode1" presStyleIdx="0" presStyleCnt="3">
        <dgm:presLayoutVars/>
      </dgm:prSet>
      <dgm:spPr/>
    </dgm:pt>
    <dgm:pt modelId="{91F77806-415C-48EA-85AA-5D669EC018C4}" type="pres">
      <dgm:prSet presAssocID="{850D8100-600F-4292-B2E9-09F7DCACAE22}" presName="space" presStyleCnt="0"/>
      <dgm:spPr/>
    </dgm:pt>
    <dgm:pt modelId="{EB04D02E-0492-4A61-8E48-9A52F689E170}" type="pres">
      <dgm:prSet presAssocID="{82E053E9-0836-41F0-8CE9-53425A51B510}" presName="composite" presStyleCnt="0"/>
      <dgm:spPr/>
    </dgm:pt>
    <dgm:pt modelId="{03B50905-8B21-4D73-B889-27553BB15F08}" type="pres">
      <dgm:prSet presAssocID="{82E053E9-0836-41F0-8CE9-53425A51B510}" presName="parTx" presStyleLbl="alignNode1" presStyleIdx="1" presStyleCnt="3">
        <dgm:presLayoutVars>
          <dgm:chMax val="0"/>
          <dgm:chPref val="0"/>
        </dgm:presLayoutVars>
      </dgm:prSet>
      <dgm:spPr/>
    </dgm:pt>
    <dgm:pt modelId="{E4AA18CC-3E51-4CEB-8EBA-DE2286063B65}" type="pres">
      <dgm:prSet presAssocID="{82E053E9-0836-41F0-8CE9-53425A51B510}" presName="desTx" presStyleLbl="alignAccFollowNode1" presStyleIdx="1" presStyleCnt="3">
        <dgm:presLayoutVars/>
      </dgm:prSet>
      <dgm:spPr/>
    </dgm:pt>
    <dgm:pt modelId="{2EC128EB-EB92-4B05-8952-6C2486735A47}" type="pres">
      <dgm:prSet presAssocID="{6C5A2052-4FB1-45EE-BE82-04DFFA68BC18}" presName="space" presStyleCnt="0"/>
      <dgm:spPr/>
    </dgm:pt>
    <dgm:pt modelId="{507EBF20-A8B3-4E57-9473-52D003ADF293}" type="pres">
      <dgm:prSet presAssocID="{32E1AD0F-8478-49F5-91D3-345E427CFBEC}" presName="composite" presStyleCnt="0"/>
      <dgm:spPr/>
    </dgm:pt>
    <dgm:pt modelId="{4170E6CD-F2AF-46A3-96D8-59940F28E614}" type="pres">
      <dgm:prSet presAssocID="{32E1AD0F-8478-49F5-91D3-345E427CFBEC}" presName="parTx" presStyleLbl="alignNode1" presStyleIdx="2" presStyleCnt="3">
        <dgm:presLayoutVars>
          <dgm:chMax val="0"/>
          <dgm:chPref val="0"/>
        </dgm:presLayoutVars>
      </dgm:prSet>
      <dgm:spPr/>
    </dgm:pt>
    <dgm:pt modelId="{31E06F99-26C7-404B-A55C-EE109ED903F6}" type="pres">
      <dgm:prSet presAssocID="{32E1AD0F-8478-49F5-91D3-345E427CFBEC}" presName="desTx" presStyleLbl="alignAccFollowNode1" presStyleIdx="2" presStyleCnt="3">
        <dgm:presLayoutVars/>
      </dgm:prSet>
      <dgm:spPr/>
    </dgm:pt>
  </dgm:ptLst>
  <dgm:cxnLst>
    <dgm:cxn modelId="{5DD73410-BE49-4DA9-BFEF-AF3AE7A29ACB}" type="presOf" srcId="{32E1AD0F-8478-49F5-91D3-345E427CFBEC}" destId="{4170E6CD-F2AF-46A3-96D8-59940F28E614}" srcOrd="0" destOrd="0" presId="urn:microsoft.com/office/officeart/2016/7/layout/HorizontalActionList"/>
    <dgm:cxn modelId="{E28F7C31-1D0A-409C-B8F9-F4F65B8BE1E4}" srcId="{B40AA7DE-779D-4612-AA62-F0818199846C}" destId="{AA5C0C05-2B06-4779-A323-312505903383}" srcOrd="0" destOrd="0" parTransId="{41E8FA37-2509-4C27-8D45-B09B6881B1A2}" sibTransId="{E11BAA07-41EF-4995-9D8C-D5C91AD50200}"/>
    <dgm:cxn modelId="{8F960B3A-F924-436C-89F3-BD71322093C5}" srcId="{BA5D660E-A0F8-45AC-89E8-BC3FBCB76064}" destId="{82E053E9-0836-41F0-8CE9-53425A51B510}" srcOrd="1" destOrd="0" parTransId="{07F951E8-BF29-43E4-B5C6-94DD37B0E344}" sibTransId="{6C5A2052-4FB1-45EE-BE82-04DFFA68BC18}"/>
    <dgm:cxn modelId="{0510465F-C20E-454A-81C7-9FED3D043E99}" type="presOf" srcId="{E4AB899C-DA3D-412F-91CD-8BD33416C92B}" destId="{E4AA18CC-3E51-4CEB-8EBA-DE2286063B65}" srcOrd="0" destOrd="0" presId="urn:microsoft.com/office/officeart/2016/7/layout/HorizontalActionList"/>
    <dgm:cxn modelId="{BEDDDF41-1B78-4913-B581-E6EEB140FAE3}" srcId="{32E1AD0F-8478-49F5-91D3-345E427CFBEC}" destId="{0B911F74-DB66-476D-9CE2-9BB9127F7F57}" srcOrd="0" destOrd="0" parTransId="{F7AF63C9-C650-4269-B581-E9D12293D9FA}" sibTransId="{8FEAFEF0-0B7B-4DFA-BFED-2B1A4B261D28}"/>
    <dgm:cxn modelId="{1348F749-2545-4DB5-BE79-D48F44C28C64}" srcId="{82E053E9-0836-41F0-8CE9-53425A51B510}" destId="{E4AB899C-DA3D-412F-91CD-8BD33416C92B}" srcOrd="0" destOrd="0" parTransId="{60AB5135-52FC-4E22-A04A-965C1AC1CC74}" sibTransId="{35B5504E-D713-45C5-AB57-738E6F4A49C8}"/>
    <dgm:cxn modelId="{BCF4E475-ADBB-453C-8E8D-376C1C53B170}" type="presOf" srcId="{0B911F74-DB66-476D-9CE2-9BB9127F7F57}" destId="{31E06F99-26C7-404B-A55C-EE109ED903F6}" srcOrd="0" destOrd="0" presId="urn:microsoft.com/office/officeart/2016/7/layout/HorizontalActionList"/>
    <dgm:cxn modelId="{23335291-F408-492A-840D-FC6B0871BADB}" srcId="{BA5D660E-A0F8-45AC-89E8-BC3FBCB76064}" destId="{B40AA7DE-779D-4612-AA62-F0818199846C}" srcOrd="0" destOrd="0" parTransId="{D6D8090B-7AD7-4CA1-B629-603F02869D51}" sibTransId="{850D8100-600F-4292-B2E9-09F7DCACAE22}"/>
    <dgm:cxn modelId="{155BFFAF-38AC-4165-A5F4-B67A334339B8}" srcId="{BA5D660E-A0F8-45AC-89E8-BC3FBCB76064}" destId="{32E1AD0F-8478-49F5-91D3-345E427CFBEC}" srcOrd="2" destOrd="0" parTransId="{6FDD78C9-3CAC-4DA6-8E7F-8985503D02B9}" sibTransId="{37C41D9F-E4E8-463A-AE75-08C17C1507FF}"/>
    <dgm:cxn modelId="{2CE241E0-DB60-4B95-9C98-01C51100454E}" type="presOf" srcId="{B40AA7DE-779D-4612-AA62-F0818199846C}" destId="{687D16AC-6DB7-4F0B-B355-9C5E94C8A88C}" srcOrd="0" destOrd="0" presId="urn:microsoft.com/office/officeart/2016/7/layout/HorizontalActionList"/>
    <dgm:cxn modelId="{6F15BDE9-4F71-4E1D-9050-BD00B09D1933}" type="presOf" srcId="{82E053E9-0836-41F0-8CE9-53425A51B510}" destId="{03B50905-8B21-4D73-B889-27553BB15F08}" srcOrd="0" destOrd="0" presId="urn:microsoft.com/office/officeart/2016/7/layout/HorizontalActionList"/>
    <dgm:cxn modelId="{263AA0F2-7577-400E-A884-7FEFF8A592B0}" type="presOf" srcId="{AA5C0C05-2B06-4779-A323-312505903383}" destId="{22EC430F-89E2-453F-98B6-220C6997C8E8}" srcOrd="0" destOrd="0" presId="urn:microsoft.com/office/officeart/2016/7/layout/HorizontalActionList"/>
    <dgm:cxn modelId="{A22DD8F4-27C4-4E79-9D3A-C25D7DD3CE92}" type="presOf" srcId="{BA5D660E-A0F8-45AC-89E8-BC3FBCB76064}" destId="{589456C0-7DCD-48FA-B18D-F34A23634B9E}" srcOrd="0" destOrd="0" presId="urn:microsoft.com/office/officeart/2016/7/layout/HorizontalActionList"/>
    <dgm:cxn modelId="{00850DE6-3978-4ED8-A67C-4E5EBC2B503A}" type="presParOf" srcId="{589456C0-7DCD-48FA-B18D-F34A23634B9E}" destId="{F5EB1314-71CB-4E4F-AC8F-AFA36076303B}" srcOrd="0" destOrd="0" presId="urn:microsoft.com/office/officeart/2016/7/layout/HorizontalActionList"/>
    <dgm:cxn modelId="{6FDD4BA8-4A5F-49CF-99C3-53EDDA965007}" type="presParOf" srcId="{F5EB1314-71CB-4E4F-AC8F-AFA36076303B}" destId="{687D16AC-6DB7-4F0B-B355-9C5E94C8A88C}" srcOrd="0" destOrd="0" presId="urn:microsoft.com/office/officeart/2016/7/layout/HorizontalActionList"/>
    <dgm:cxn modelId="{7A2C7641-0CAB-4092-B4A8-C9FBF9508BFF}" type="presParOf" srcId="{F5EB1314-71CB-4E4F-AC8F-AFA36076303B}" destId="{22EC430F-89E2-453F-98B6-220C6997C8E8}" srcOrd="1" destOrd="0" presId="urn:microsoft.com/office/officeart/2016/7/layout/HorizontalActionList"/>
    <dgm:cxn modelId="{9F8A632E-6000-453D-8087-3CDD8D99B67D}" type="presParOf" srcId="{589456C0-7DCD-48FA-B18D-F34A23634B9E}" destId="{91F77806-415C-48EA-85AA-5D669EC018C4}" srcOrd="1" destOrd="0" presId="urn:microsoft.com/office/officeart/2016/7/layout/HorizontalActionList"/>
    <dgm:cxn modelId="{3A2FC1D3-2CD6-4C1C-A14F-4D5CB2674BE4}" type="presParOf" srcId="{589456C0-7DCD-48FA-B18D-F34A23634B9E}" destId="{EB04D02E-0492-4A61-8E48-9A52F689E170}" srcOrd="2" destOrd="0" presId="urn:microsoft.com/office/officeart/2016/7/layout/HorizontalActionList"/>
    <dgm:cxn modelId="{30C420AF-E251-40C5-B1F5-1347AB7E9D78}" type="presParOf" srcId="{EB04D02E-0492-4A61-8E48-9A52F689E170}" destId="{03B50905-8B21-4D73-B889-27553BB15F08}" srcOrd="0" destOrd="0" presId="urn:microsoft.com/office/officeart/2016/7/layout/HorizontalActionList"/>
    <dgm:cxn modelId="{EF164EB4-A47B-4C31-BA39-6E7AE707E749}" type="presParOf" srcId="{EB04D02E-0492-4A61-8E48-9A52F689E170}" destId="{E4AA18CC-3E51-4CEB-8EBA-DE2286063B65}" srcOrd="1" destOrd="0" presId="urn:microsoft.com/office/officeart/2016/7/layout/HorizontalActionList"/>
    <dgm:cxn modelId="{A8056F8E-1465-45DD-855C-F1EEF9CB792E}" type="presParOf" srcId="{589456C0-7DCD-48FA-B18D-F34A23634B9E}" destId="{2EC128EB-EB92-4B05-8952-6C2486735A47}" srcOrd="3" destOrd="0" presId="urn:microsoft.com/office/officeart/2016/7/layout/HorizontalActionList"/>
    <dgm:cxn modelId="{2856AB51-E813-468A-8B39-7C0FABF6A2F5}" type="presParOf" srcId="{589456C0-7DCD-48FA-B18D-F34A23634B9E}" destId="{507EBF20-A8B3-4E57-9473-52D003ADF293}" srcOrd="4" destOrd="0" presId="urn:microsoft.com/office/officeart/2016/7/layout/HorizontalActionList"/>
    <dgm:cxn modelId="{449D0B86-9189-4CA8-BF75-A89860203E75}" type="presParOf" srcId="{507EBF20-A8B3-4E57-9473-52D003ADF293}" destId="{4170E6CD-F2AF-46A3-96D8-59940F28E614}" srcOrd="0" destOrd="0" presId="urn:microsoft.com/office/officeart/2016/7/layout/HorizontalActionList"/>
    <dgm:cxn modelId="{2C028C25-D141-481F-808B-4E5AC2530DF9}" type="presParOf" srcId="{507EBF20-A8B3-4E57-9473-52D003ADF293}" destId="{31E06F99-26C7-404B-A55C-EE109ED903F6}"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3ECDDB-EDB0-4AA0-9583-03CBB33ADBF1}"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611643B4-AC3B-4933-9120-2459AEBEF336}">
      <dgm:prSet/>
      <dgm:spPr/>
      <dgm:t>
        <a:bodyPr/>
        <a:lstStyle/>
        <a:p>
          <a:r>
            <a:rPr lang="en-US" b="1"/>
            <a:t>Mailed in February to department headquarters for distribution to posts</a:t>
          </a:r>
          <a:endParaRPr lang="en-US"/>
        </a:p>
      </dgm:t>
    </dgm:pt>
    <dgm:pt modelId="{6B3473AA-DDDD-4761-A0C6-761C0F858A17}" type="parTrans" cxnId="{8A582EFD-BA15-4A53-80C3-90F25814296F}">
      <dgm:prSet/>
      <dgm:spPr/>
      <dgm:t>
        <a:bodyPr/>
        <a:lstStyle/>
        <a:p>
          <a:endParaRPr lang="en-US"/>
        </a:p>
      </dgm:t>
    </dgm:pt>
    <dgm:pt modelId="{77AE06D1-1398-4BF1-B7AB-EFC45D47F097}" type="sibTrans" cxnId="{8A582EFD-BA15-4A53-80C3-90F25814296F}">
      <dgm:prSet/>
      <dgm:spPr/>
      <dgm:t>
        <a:bodyPr/>
        <a:lstStyle/>
        <a:p>
          <a:endParaRPr lang="en-US"/>
        </a:p>
      </dgm:t>
    </dgm:pt>
    <dgm:pt modelId="{3D25D2F2-9D78-4BFA-95F4-212D0374C1C5}">
      <dgm:prSet/>
      <dgm:spPr/>
      <dgm:t>
        <a:bodyPr/>
        <a:lstStyle/>
        <a:p>
          <a:r>
            <a:rPr lang="en-US" b="1"/>
            <a:t>Pre-printed with current contact information in the National data system</a:t>
          </a:r>
          <a:endParaRPr lang="en-US"/>
        </a:p>
      </dgm:t>
    </dgm:pt>
    <dgm:pt modelId="{20344D7A-F997-47C0-8CAF-B5A4A70F081B}" type="parTrans" cxnId="{97C8CCDF-1783-474D-9999-848CFD3055DE}">
      <dgm:prSet/>
      <dgm:spPr/>
      <dgm:t>
        <a:bodyPr/>
        <a:lstStyle/>
        <a:p>
          <a:endParaRPr lang="en-US"/>
        </a:p>
      </dgm:t>
    </dgm:pt>
    <dgm:pt modelId="{246256D4-AF30-425D-B044-E953E8863D3A}" type="sibTrans" cxnId="{97C8CCDF-1783-474D-9999-848CFD3055DE}">
      <dgm:prSet/>
      <dgm:spPr/>
      <dgm:t>
        <a:bodyPr/>
        <a:lstStyle/>
        <a:p>
          <a:endParaRPr lang="en-US"/>
        </a:p>
      </dgm:t>
    </dgm:pt>
    <dgm:pt modelId="{36BA187B-E6F3-4925-9A11-BCF888A6362D}">
      <dgm:prSet/>
      <dgm:spPr/>
      <dgm:t>
        <a:bodyPr/>
        <a:lstStyle/>
        <a:p>
          <a:r>
            <a:rPr lang="en-US" b="1"/>
            <a:t>Contact information must be relayed to department headquarters in order for the National data system to be correct</a:t>
          </a:r>
          <a:endParaRPr lang="en-US"/>
        </a:p>
      </dgm:t>
    </dgm:pt>
    <dgm:pt modelId="{473E9016-E799-440E-A3B7-D8319A63CF23}" type="parTrans" cxnId="{E9F53A37-ECC7-4A17-B2AB-062D72E21A7F}">
      <dgm:prSet/>
      <dgm:spPr/>
      <dgm:t>
        <a:bodyPr/>
        <a:lstStyle/>
        <a:p>
          <a:endParaRPr lang="en-US"/>
        </a:p>
      </dgm:t>
    </dgm:pt>
    <dgm:pt modelId="{FD46CC10-EF23-46F4-AFB8-20B94273B382}" type="sibTrans" cxnId="{E9F53A37-ECC7-4A17-B2AB-062D72E21A7F}">
      <dgm:prSet/>
      <dgm:spPr/>
      <dgm:t>
        <a:bodyPr/>
        <a:lstStyle/>
        <a:p>
          <a:endParaRPr lang="en-US"/>
        </a:p>
      </dgm:t>
    </dgm:pt>
    <dgm:pt modelId="{5FDD9FFD-33E4-46ED-B511-48B5351DD4F3}" type="pres">
      <dgm:prSet presAssocID="{593ECDDB-EDB0-4AA0-9583-03CBB33ADBF1}" presName="linear" presStyleCnt="0">
        <dgm:presLayoutVars>
          <dgm:animLvl val="lvl"/>
          <dgm:resizeHandles val="exact"/>
        </dgm:presLayoutVars>
      </dgm:prSet>
      <dgm:spPr/>
    </dgm:pt>
    <dgm:pt modelId="{CE682A35-0F36-4D16-B611-410E924D4619}" type="pres">
      <dgm:prSet presAssocID="{611643B4-AC3B-4933-9120-2459AEBEF336}" presName="parentText" presStyleLbl="node1" presStyleIdx="0" presStyleCnt="3" custLinFactNeighborX="-16842" custLinFactNeighborY="28243">
        <dgm:presLayoutVars>
          <dgm:chMax val="0"/>
          <dgm:bulletEnabled val="1"/>
        </dgm:presLayoutVars>
      </dgm:prSet>
      <dgm:spPr/>
    </dgm:pt>
    <dgm:pt modelId="{C4415097-CC10-4E3A-81E8-BB5E13D4D7B8}" type="pres">
      <dgm:prSet presAssocID="{77AE06D1-1398-4BF1-B7AB-EFC45D47F097}" presName="spacer" presStyleCnt="0"/>
      <dgm:spPr/>
    </dgm:pt>
    <dgm:pt modelId="{1B3B4CF2-69F5-4FC8-B2EC-D64D7D2911A2}" type="pres">
      <dgm:prSet presAssocID="{3D25D2F2-9D78-4BFA-95F4-212D0374C1C5}" presName="parentText" presStyleLbl="node1" presStyleIdx="1" presStyleCnt="3">
        <dgm:presLayoutVars>
          <dgm:chMax val="0"/>
          <dgm:bulletEnabled val="1"/>
        </dgm:presLayoutVars>
      </dgm:prSet>
      <dgm:spPr/>
    </dgm:pt>
    <dgm:pt modelId="{7892A304-B795-4F61-95FF-DF67D2CF985F}" type="pres">
      <dgm:prSet presAssocID="{246256D4-AF30-425D-B044-E953E8863D3A}" presName="spacer" presStyleCnt="0"/>
      <dgm:spPr/>
    </dgm:pt>
    <dgm:pt modelId="{7E5FBEBB-8D90-44EB-A5CC-81D7CB668CF8}" type="pres">
      <dgm:prSet presAssocID="{36BA187B-E6F3-4925-9A11-BCF888A6362D}" presName="parentText" presStyleLbl="node1" presStyleIdx="2" presStyleCnt="3">
        <dgm:presLayoutVars>
          <dgm:chMax val="0"/>
          <dgm:bulletEnabled val="1"/>
        </dgm:presLayoutVars>
      </dgm:prSet>
      <dgm:spPr/>
    </dgm:pt>
  </dgm:ptLst>
  <dgm:cxnLst>
    <dgm:cxn modelId="{205C9407-333C-41D5-924F-80496D30EF0D}" type="presOf" srcId="{36BA187B-E6F3-4925-9A11-BCF888A6362D}" destId="{7E5FBEBB-8D90-44EB-A5CC-81D7CB668CF8}" srcOrd="0" destOrd="0" presId="urn:microsoft.com/office/officeart/2005/8/layout/vList2"/>
    <dgm:cxn modelId="{E9F53A37-ECC7-4A17-B2AB-062D72E21A7F}" srcId="{593ECDDB-EDB0-4AA0-9583-03CBB33ADBF1}" destId="{36BA187B-E6F3-4925-9A11-BCF888A6362D}" srcOrd="2" destOrd="0" parTransId="{473E9016-E799-440E-A3B7-D8319A63CF23}" sibTransId="{FD46CC10-EF23-46F4-AFB8-20B94273B382}"/>
    <dgm:cxn modelId="{3CEFA0DE-BB7F-4CB4-A6B9-A1CDBD17A79F}" type="presOf" srcId="{611643B4-AC3B-4933-9120-2459AEBEF336}" destId="{CE682A35-0F36-4D16-B611-410E924D4619}" srcOrd="0" destOrd="0" presId="urn:microsoft.com/office/officeart/2005/8/layout/vList2"/>
    <dgm:cxn modelId="{97C8CCDF-1783-474D-9999-848CFD3055DE}" srcId="{593ECDDB-EDB0-4AA0-9583-03CBB33ADBF1}" destId="{3D25D2F2-9D78-4BFA-95F4-212D0374C1C5}" srcOrd="1" destOrd="0" parTransId="{20344D7A-F997-47C0-8CAF-B5A4A70F081B}" sibTransId="{246256D4-AF30-425D-B044-E953E8863D3A}"/>
    <dgm:cxn modelId="{65E0FBE8-F54E-4A9B-97CF-C3B4287F1249}" type="presOf" srcId="{593ECDDB-EDB0-4AA0-9583-03CBB33ADBF1}" destId="{5FDD9FFD-33E4-46ED-B511-48B5351DD4F3}" srcOrd="0" destOrd="0" presId="urn:microsoft.com/office/officeart/2005/8/layout/vList2"/>
    <dgm:cxn modelId="{F2CA51F1-C9DE-49BF-AED7-085AFB04874B}" type="presOf" srcId="{3D25D2F2-9D78-4BFA-95F4-212D0374C1C5}" destId="{1B3B4CF2-69F5-4FC8-B2EC-D64D7D2911A2}" srcOrd="0" destOrd="0" presId="urn:microsoft.com/office/officeart/2005/8/layout/vList2"/>
    <dgm:cxn modelId="{8A582EFD-BA15-4A53-80C3-90F25814296F}" srcId="{593ECDDB-EDB0-4AA0-9583-03CBB33ADBF1}" destId="{611643B4-AC3B-4933-9120-2459AEBEF336}" srcOrd="0" destOrd="0" parTransId="{6B3473AA-DDDD-4761-A0C6-761C0F858A17}" sibTransId="{77AE06D1-1398-4BF1-B7AB-EFC45D47F097}"/>
    <dgm:cxn modelId="{E67DDBCD-6D85-4D40-9ABC-191892970CD3}" type="presParOf" srcId="{5FDD9FFD-33E4-46ED-B511-48B5351DD4F3}" destId="{CE682A35-0F36-4D16-B611-410E924D4619}" srcOrd="0" destOrd="0" presId="urn:microsoft.com/office/officeart/2005/8/layout/vList2"/>
    <dgm:cxn modelId="{B74E3C06-93AF-4E79-855E-9041CEA41414}" type="presParOf" srcId="{5FDD9FFD-33E4-46ED-B511-48B5351DD4F3}" destId="{C4415097-CC10-4E3A-81E8-BB5E13D4D7B8}" srcOrd="1" destOrd="0" presId="urn:microsoft.com/office/officeart/2005/8/layout/vList2"/>
    <dgm:cxn modelId="{F4401726-AB8F-474A-AB2B-F9DA8445C953}" type="presParOf" srcId="{5FDD9FFD-33E4-46ED-B511-48B5351DD4F3}" destId="{1B3B4CF2-69F5-4FC8-B2EC-D64D7D2911A2}" srcOrd="2" destOrd="0" presId="urn:microsoft.com/office/officeart/2005/8/layout/vList2"/>
    <dgm:cxn modelId="{CE4FE1D8-043C-486E-B805-852EBB55AA2C}" type="presParOf" srcId="{5FDD9FFD-33E4-46ED-B511-48B5351DD4F3}" destId="{7892A304-B795-4F61-95FF-DF67D2CF985F}" srcOrd="3" destOrd="0" presId="urn:microsoft.com/office/officeart/2005/8/layout/vList2"/>
    <dgm:cxn modelId="{EC923B78-CED3-4240-AB8C-891592B212DA}" type="presParOf" srcId="{5FDD9FFD-33E4-46ED-B511-48B5351DD4F3}" destId="{7E5FBEBB-8D90-44EB-A5CC-81D7CB668CF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026293-9C2C-4B2D-8AFD-9DFCB9DC8172}" type="doc">
      <dgm:prSet loTypeId="urn:microsoft.com/office/officeart/2005/8/layout/process4" loCatId="process" qsTypeId="urn:microsoft.com/office/officeart/2005/8/quickstyle/simple2" qsCatId="simple" csTypeId="urn:microsoft.com/office/officeart/2005/8/colors/accent1_2" csCatId="accent1"/>
      <dgm:spPr/>
      <dgm:t>
        <a:bodyPr/>
        <a:lstStyle/>
        <a:p>
          <a:endParaRPr lang="en-US"/>
        </a:p>
      </dgm:t>
    </dgm:pt>
    <dgm:pt modelId="{E3200EFB-4445-4867-84A6-629ABB5D326E}">
      <dgm:prSet/>
      <dgm:spPr/>
      <dgm:t>
        <a:bodyPr/>
        <a:lstStyle/>
        <a:p>
          <a:r>
            <a:rPr lang="en-US" b="1"/>
            <a:t>An effective Adjutant can provide stability and continuity to a Post</a:t>
          </a:r>
          <a:endParaRPr lang="en-US"/>
        </a:p>
      </dgm:t>
    </dgm:pt>
    <dgm:pt modelId="{31219A57-8754-4CF0-B97D-A81A26082EA7}" type="parTrans" cxnId="{9E8C05E0-032C-42D8-8F32-6716290A8E5B}">
      <dgm:prSet/>
      <dgm:spPr/>
      <dgm:t>
        <a:bodyPr/>
        <a:lstStyle/>
        <a:p>
          <a:endParaRPr lang="en-US"/>
        </a:p>
      </dgm:t>
    </dgm:pt>
    <dgm:pt modelId="{E3BF9E1C-E24D-4D07-978A-387675D32F89}" type="sibTrans" cxnId="{9E8C05E0-032C-42D8-8F32-6716290A8E5B}">
      <dgm:prSet/>
      <dgm:spPr/>
      <dgm:t>
        <a:bodyPr/>
        <a:lstStyle/>
        <a:p>
          <a:endParaRPr lang="en-US"/>
        </a:p>
      </dgm:t>
    </dgm:pt>
    <dgm:pt modelId="{24AAD227-352A-41AB-BCFB-9E20C8710030}">
      <dgm:prSet/>
      <dgm:spPr/>
      <dgm:t>
        <a:bodyPr/>
        <a:lstStyle/>
        <a:p>
          <a:r>
            <a:rPr lang="en-US" b="1"/>
            <a:t>An effective Adjutant must know more than the basic administrative tasks of the job</a:t>
          </a:r>
          <a:endParaRPr lang="en-US"/>
        </a:p>
      </dgm:t>
    </dgm:pt>
    <dgm:pt modelId="{803DA124-CAEB-49A8-A391-BF476CF07B34}" type="parTrans" cxnId="{F4FCBCA5-A685-41B9-AEC7-75AF002D2F2F}">
      <dgm:prSet/>
      <dgm:spPr/>
      <dgm:t>
        <a:bodyPr/>
        <a:lstStyle/>
        <a:p>
          <a:endParaRPr lang="en-US"/>
        </a:p>
      </dgm:t>
    </dgm:pt>
    <dgm:pt modelId="{0C1FC1A4-1C3D-4AC0-BE1E-E76AACE620E6}" type="sibTrans" cxnId="{F4FCBCA5-A685-41B9-AEC7-75AF002D2F2F}">
      <dgm:prSet/>
      <dgm:spPr/>
      <dgm:t>
        <a:bodyPr/>
        <a:lstStyle/>
        <a:p>
          <a:endParaRPr lang="en-US"/>
        </a:p>
      </dgm:t>
    </dgm:pt>
    <dgm:pt modelId="{2A30D35F-2A4B-443A-8745-AD415226153F}">
      <dgm:prSet/>
      <dgm:spPr/>
      <dgm:t>
        <a:bodyPr/>
        <a:lstStyle/>
        <a:p>
          <a:r>
            <a:rPr lang="en-US" b="1"/>
            <a:t>Should know the Post history</a:t>
          </a:r>
          <a:endParaRPr lang="en-US"/>
        </a:p>
      </dgm:t>
    </dgm:pt>
    <dgm:pt modelId="{CBB907E1-0A2A-4807-9A4E-BFC3A007B236}" type="parTrans" cxnId="{5A169912-020D-47BD-89F4-3DDDA156FFE0}">
      <dgm:prSet/>
      <dgm:spPr/>
      <dgm:t>
        <a:bodyPr/>
        <a:lstStyle/>
        <a:p>
          <a:endParaRPr lang="en-US"/>
        </a:p>
      </dgm:t>
    </dgm:pt>
    <dgm:pt modelId="{6D95BFF4-AD97-405B-AB2C-6BFC99092F6A}" type="sibTrans" cxnId="{5A169912-020D-47BD-89F4-3DDDA156FFE0}">
      <dgm:prSet/>
      <dgm:spPr/>
      <dgm:t>
        <a:bodyPr/>
        <a:lstStyle/>
        <a:p>
          <a:endParaRPr lang="en-US"/>
        </a:p>
      </dgm:t>
    </dgm:pt>
    <dgm:pt modelId="{12B201F3-248C-476B-8A54-C1993E262CA9}">
      <dgm:prSet/>
      <dgm:spPr/>
      <dgm:t>
        <a:bodyPr/>
        <a:lstStyle/>
        <a:p>
          <a:r>
            <a:rPr lang="en-US" b="1"/>
            <a:t>Should know about County, District, and Department organizations, activities, and resources</a:t>
          </a:r>
          <a:endParaRPr lang="en-US"/>
        </a:p>
      </dgm:t>
    </dgm:pt>
    <dgm:pt modelId="{F839B3E9-9E38-487D-8508-3577FF80C410}" type="parTrans" cxnId="{A8F029CE-0B8C-46F5-9E67-C44DE8C9558C}">
      <dgm:prSet/>
      <dgm:spPr/>
      <dgm:t>
        <a:bodyPr/>
        <a:lstStyle/>
        <a:p>
          <a:endParaRPr lang="en-US"/>
        </a:p>
      </dgm:t>
    </dgm:pt>
    <dgm:pt modelId="{A5119076-6F61-4C6F-854D-3175E3D42B81}" type="sibTrans" cxnId="{A8F029CE-0B8C-46F5-9E67-C44DE8C9558C}">
      <dgm:prSet/>
      <dgm:spPr/>
      <dgm:t>
        <a:bodyPr/>
        <a:lstStyle/>
        <a:p>
          <a:endParaRPr lang="en-US"/>
        </a:p>
      </dgm:t>
    </dgm:pt>
    <dgm:pt modelId="{68062811-84DF-4710-AB66-6D43E45AF3E7}" type="pres">
      <dgm:prSet presAssocID="{31026293-9C2C-4B2D-8AFD-9DFCB9DC8172}" presName="Name0" presStyleCnt="0">
        <dgm:presLayoutVars>
          <dgm:dir/>
          <dgm:animLvl val="lvl"/>
          <dgm:resizeHandles val="exact"/>
        </dgm:presLayoutVars>
      </dgm:prSet>
      <dgm:spPr/>
    </dgm:pt>
    <dgm:pt modelId="{86710886-F678-4C97-B696-12655A27640A}" type="pres">
      <dgm:prSet presAssocID="{24AAD227-352A-41AB-BCFB-9E20C8710030}" presName="boxAndChildren" presStyleCnt="0"/>
      <dgm:spPr/>
    </dgm:pt>
    <dgm:pt modelId="{6D649C1D-8989-42FF-9A1F-84285456E36E}" type="pres">
      <dgm:prSet presAssocID="{24AAD227-352A-41AB-BCFB-9E20C8710030}" presName="parentTextBox" presStyleLbl="node1" presStyleIdx="0" presStyleCnt="2"/>
      <dgm:spPr/>
    </dgm:pt>
    <dgm:pt modelId="{C1AC45A5-ED12-488F-8F4F-25EDEFD145F6}" type="pres">
      <dgm:prSet presAssocID="{24AAD227-352A-41AB-BCFB-9E20C8710030}" presName="entireBox" presStyleLbl="node1" presStyleIdx="0" presStyleCnt="2"/>
      <dgm:spPr/>
    </dgm:pt>
    <dgm:pt modelId="{A14E6CEF-CCDD-4A08-918E-7BEB4C8546DE}" type="pres">
      <dgm:prSet presAssocID="{24AAD227-352A-41AB-BCFB-9E20C8710030}" presName="descendantBox" presStyleCnt="0"/>
      <dgm:spPr/>
    </dgm:pt>
    <dgm:pt modelId="{D6419383-7A3C-409C-932C-D9579FD83DA9}" type="pres">
      <dgm:prSet presAssocID="{2A30D35F-2A4B-443A-8745-AD415226153F}" presName="childTextBox" presStyleLbl="fgAccFollowNode1" presStyleIdx="0" presStyleCnt="2">
        <dgm:presLayoutVars>
          <dgm:bulletEnabled val="1"/>
        </dgm:presLayoutVars>
      </dgm:prSet>
      <dgm:spPr/>
    </dgm:pt>
    <dgm:pt modelId="{2693D688-B739-4B05-91FE-7E15868F282B}" type="pres">
      <dgm:prSet presAssocID="{12B201F3-248C-476B-8A54-C1993E262CA9}" presName="childTextBox" presStyleLbl="fgAccFollowNode1" presStyleIdx="1" presStyleCnt="2">
        <dgm:presLayoutVars>
          <dgm:bulletEnabled val="1"/>
        </dgm:presLayoutVars>
      </dgm:prSet>
      <dgm:spPr/>
    </dgm:pt>
    <dgm:pt modelId="{00B7587E-9446-413B-BD3B-17240386DAFF}" type="pres">
      <dgm:prSet presAssocID="{E3BF9E1C-E24D-4D07-978A-387675D32F89}" presName="sp" presStyleCnt="0"/>
      <dgm:spPr/>
    </dgm:pt>
    <dgm:pt modelId="{0DE82F41-5EF8-4D4F-9609-9E7CDD9682F7}" type="pres">
      <dgm:prSet presAssocID="{E3200EFB-4445-4867-84A6-629ABB5D326E}" presName="arrowAndChildren" presStyleCnt="0"/>
      <dgm:spPr/>
    </dgm:pt>
    <dgm:pt modelId="{5E8C0FCB-C880-44DE-A6F5-1D64D6832BF3}" type="pres">
      <dgm:prSet presAssocID="{E3200EFB-4445-4867-84A6-629ABB5D326E}" presName="parentTextArrow" presStyleLbl="node1" presStyleIdx="1" presStyleCnt="2"/>
      <dgm:spPr/>
    </dgm:pt>
  </dgm:ptLst>
  <dgm:cxnLst>
    <dgm:cxn modelId="{5A169912-020D-47BD-89F4-3DDDA156FFE0}" srcId="{24AAD227-352A-41AB-BCFB-9E20C8710030}" destId="{2A30D35F-2A4B-443A-8745-AD415226153F}" srcOrd="0" destOrd="0" parTransId="{CBB907E1-0A2A-4807-9A4E-BFC3A007B236}" sibTransId="{6D95BFF4-AD97-405B-AB2C-6BFC99092F6A}"/>
    <dgm:cxn modelId="{3A54E142-5B6A-4139-B93C-2C6E81585735}" type="presOf" srcId="{E3200EFB-4445-4867-84A6-629ABB5D326E}" destId="{5E8C0FCB-C880-44DE-A6F5-1D64D6832BF3}" srcOrd="0" destOrd="0" presId="urn:microsoft.com/office/officeart/2005/8/layout/process4"/>
    <dgm:cxn modelId="{E6FD2D9E-9C02-415B-BCD2-923D73A0358B}" type="presOf" srcId="{24AAD227-352A-41AB-BCFB-9E20C8710030}" destId="{C1AC45A5-ED12-488F-8F4F-25EDEFD145F6}" srcOrd="1" destOrd="0" presId="urn:microsoft.com/office/officeart/2005/8/layout/process4"/>
    <dgm:cxn modelId="{F4FCBCA5-A685-41B9-AEC7-75AF002D2F2F}" srcId="{31026293-9C2C-4B2D-8AFD-9DFCB9DC8172}" destId="{24AAD227-352A-41AB-BCFB-9E20C8710030}" srcOrd="1" destOrd="0" parTransId="{803DA124-CAEB-49A8-A391-BF476CF07B34}" sibTransId="{0C1FC1A4-1C3D-4AC0-BE1E-E76AACE620E6}"/>
    <dgm:cxn modelId="{E294CDA9-A74C-4761-82EF-9F11D647150E}" type="presOf" srcId="{31026293-9C2C-4B2D-8AFD-9DFCB9DC8172}" destId="{68062811-84DF-4710-AB66-6D43E45AF3E7}" srcOrd="0" destOrd="0" presId="urn:microsoft.com/office/officeart/2005/8/layout/process4"/>
    <dgm:cxn modelId="{6C58E2B7-3444-4A8F-B8DF-13313D40461C}" type="presOf" srcId="{2A30D35F-2A4B-443A-8745-AD415226153F}" destId="{D6419383-7A3C-409C-932C-D9579FD83DA9}" srcOrd="0" destOrd="0" presId="urn:microsoft.com/office/officeart/2005/8/layout/process4"/>
    <dgm:cxn modelId="{A8F029CE-0B8C-46F5-9E67-C44DE8C9558C}" srcId="{24AAD227-352A-41AB-BCFB-9E20C8710030}" destId="{12B201F3-248C-476B-8A54-C1993E262CA9}" srcOrd="1" destOrd="0" parTransId="{F839B3E9-9E38-487D-8508-3577FF80C410}" sibTransId="{A5119076-6F61-4C6F-854D-3175E3D42B81}"/>
    <dgm:cxn modelId="{9E8C05E0-032C-42D8-8F32-6716290A8E5B}" srcId="{31026293-9C2C-4B2D-8AFD-9DFCB9DC8172}" destId="{E3200EFB-4445-4867-84A6-629ABB5D326E}" srcOrd="0" destOrd="0" parTransId="{31219A57-8754-4CF0-B97D-A81A26082EA7}" sibTransId="{E3BF9E1C-E24D-4D07-978A-387675D32F89}"/>
    <dgm:cxn modelId="{F444F0E7-5B64-4128-A601-77856098082B}" type="presOf" srcId="{12B201F3-248C-476B-8A54-C1993E262CA9}" destId="{2693D688-B739-4B05-91FE-7E15868F282B}" srcOrd="0" destOrd="0" presId="urn:microsoft.com/office/officeart/2005/8/layout/process4"/>
    <dgm:cxn modelId="{0D90DCF7-64B8-4A23-98E6-E0262B0E00E7}" type="presOf" srcId="{24AAD227-352A-41AB-BCFB-9E20C8710030}" destId="{6D649C1D-8989-42FF-9A1F-84285456E36E}" srcOrd="0" destOrd="0" presId="urn:microsoft.com/office/officeart/2005/8/layout/process4"/>
    <dgm:cxn modelId="{44A30DDB-BA54-47D8-AD5C-FF9D995C2EC3}" type="presParOf" srcId="{68062811-84DF-4710-AB66-6D43E45AF3E7}" destId="{86710886-F678-4C97-B696-12655A27640A}" srcOrd="0" destOrd="0" presId="urn:microsoft.com/office/officeart/2005/8/layout/process4"/>
    <dgm:cxn modelId="{84254F33-7D62-49DC-9224-6B5D39606187}" type="presParOf" srcId="{86710886-F678-4C97-B696-12655A27640A}" destId="{6D649C1D-8989-42FF-9A1F-84285456E36E}" srcOrd="0" destOrd="0" presId="urn:microsoft.com/office/officeart/2005/8/layout/process4"/>
    <dgm:cxn modelId="{587C0C4A-D26A-4803-8EFD-1EE3FD6C1BED}" type="presParOf" srcId="{86710886-F678-4C97-B696-12655A27640A}" destId="{C1AC45A5-ED12-488F-8F4F-25EDEFD145F6}" srcOrd="1" destOrd="0" presId="urn:microsoft.com/office/officeart/2005/8/layout/process4"/>
    <dgm:cxn modelId="{65A633A3-F002-45AA-9FF2-66B5F351715B}" type="presParOf" srcId="{86710886-F678-4C97-B696-12655A27640A}" destId="{A14E6CEF-CCDD-4A08-918E-7BEB4C8546DE}" srcOrd="2" destOrd="0" presId="urn:microsoft.com/office/officeart/2005/8/layout/process4"/>
    <dgm:cxn modelId="{0E304106-9ABF-4D6C-9414-8CDF06501299}" type="presParOf" srcId="{A14E6CEF-CCDD-4A08-918E-7BEB4C8546DE}" destId="{D6419383-7A3C-409C-932C-D9579FD83DA9}" srcOrd="0" destOrd="0" presId="urn:microsoft.com/office/officeart/2005/8/layout/process4"/>
    <dgm:cxn modelId="{90A4EE96-064F-4C76-B090-7A71C6015E95}" type="presParOf" srcId="{A14E6CEF-CCDD-4A08-918E-7BEB4C8546DE}" destId="{2693D688-B739-4B05-91FE-7E15868F282B}" srcOrd="1" destOrd="0" presId="urn:microsoft.com/office/officeart/2005/8/layout/process4"/>
    <dgm:cxn modelId="{4EB0B43F-3FE6-4A58-A586-9B0C3C7E13C2}" type="presParOf" srcId="{68062811-84DF-4710-AB66-6D43E45AF3E7}" destId="{00B7587E-9446-413B-BD3B-17240386DAFF}" srcOrd="1" destOrd="0" presId="urn:microsoft.com/office/officeart/2005/8/layout/process4"/>
    <dgm:cxn modelId="{DB7C3011-8263-4A12-B722-C2A082B269B2}" type="presParOf" srcId="{68062811-84DF-4710-AB66-6D43E45AF3E7}" destId="{0DE82F41-5EF8-4D4F-9609-9E7CDD9682F7}" srcOrd="2" destOrd="0" presId="urn:microsoft.com/office/officeart/2005/8/layout/process4"/>
    <dgm:cxn modelId="{4E59CF1D-DA80-4EEF-8579-A2BAEB1DA1DF}" type="presParOf" srcId="{0DE82F41-5EF8-4D4F-9609-9E7CDD9682F7}" destId="{5E8C0FCB-C880-44DE-A6F5-1D64D6832BF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CE967-D65C-43F4-AA65-2FC2A65B8861}">
      <dsp:nvSpPr>
        <dsp:cNvPr id="0" name=""/>
        <dsp:cNvSpPr/>
      </dsp:nvSpPr>
      <dsp:spPr>
        <a:xfrm>
          <a:off x="0" y="859869"/>
          <a:ext cx="6572250" cy="397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Type of meeting   </a:t>
          </a:r>
          <a:endParaRPr lang="en-US" sz="1700" kern="1200"/>
        </a:p>
      </dsp:txBody>
      <dsp:txXfrm>
        <a:off x="19419" y="879288"/>
        <a:ext cx="6533412" cy="358962"/>
      </dsp:txXfrm>
    </dsp:sp>
    <dsp:sp modelId="{67598C1A-BCFF-49DB-93E5-30E973B95359}">
      <dsp:nvSpPr>
        <dsp:cNvPr id="0" name=""/>
        <dsp:cNvSpPr/>
      </dsp:nvSpPr>
      <dsp:spPr>
        <a:xfrm>
          <a:off x="0" y="1306629"/>
          <a:ext cx="6572250" cy="397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Date, time, and place   </a:t>
          </a:r>
          <a:endParaRPr lang="en-US" sz="1700" kern="1200"/>
        </a:p>
      </dsp:txBody>
      <dsp:txXfrm>
        <a:off x="19419" y="1326048"/>
        <a:ext cx="6533412" cy="358962"/>
      </dsp:txXfrm>
    </dsp:sp>
    <dsp:sp modelId="{40C223DD-62E3-4206-9AFC-B02A5101410E}">
      <dsp:nvSpPr>
        <dsp:cNvPr id="0" name=""/>
        <dsp:cNvSpPr/>
      </dsp:nvSpPr>
      <dsp:spPr>
        <a:xfrm>
          <a:off x="0" y="1753389"/>
          <a:ext cx="6572250" cy="397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List of officers and those absent  </a:t>
          </a:r>
          <a:endParaRPr lang="en-US" sz="1700" kern="1200"/>
        </a:p>
      </dsp:txBody>
      <dsp:txXfrm>
        <a:off x="19419" y="1772808"/>
        <a:ext cx="6533412" cy="358962"/>
      </dsp:txXfrm>
    </dsp:sp>
    <dsp:sp modelId="{2F01184D-CABC-4093-908F-E5C0E338D2D6}">
      <dsp:nvSpPr>
        <dsp:cNvPr id="0" name=""/>
        <dsp:cNvSpPr/>
      </dsp:nvSpPr>
      <dsp:spPr>
        <a:xfrm>
          <a:off x="0" y="2200149"/>
          <a:ext cx="6572250" cy="397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Time of call to order   </a:t>
          </a:r>
          <a:endParaRPr lang="en-US" sz="1700" kern="1200"/>
        </a:p>
      </dsp:txBody>
      <dsp:txXfrm>
        <a:off x="19419" y="2219568"/>
        <a:ext cx="6533412" cy="358962"/>
      </dsp:txXfrm>
    </dsp:sp>
    <dsp:sp modelId="{790C3FEB-6662-4FD7-95FE-0B7378EFC7CF}">
      <dsp:nvSpPr>
        <dsp:cNvPr id="0" name=""/>
        <dsp:cNvSpPr/>
      </dsp:nvSpPr>
      <dsp:spPr>
        <a:xfrm>
          <a:off x="0" y="2646909"/>
          <a:ext cx="6572250" cy="397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Approval and/or amendments to previous meeting minutes   </a:t>
          </a:r>
          <a:endParaRPr lang="en-US" sz="1700" kern="1200"/>
        </a:p>
      </dsp:txBody>
      <dsp:txXfrm>
        <a:off x="19419" y="2666328"/>
        <a:ext cx="6533412" cy="358962"/>
      </dsp:txXfrm>
    </dsp:sp>
    <dsp:sp modelId="{A61BD98A-16F7-4156-B160-EF806D09A664}">
      <dsp:nvSpPr>
        <dsp:cNvPr id="0" name=""/>
        <dsp:cNvSpPr/>
      </dsp:nvSpPr>
      <dsp:spPr>
        <a:xfrm>
          <a:off x="0" y="3093669"/>
          <a:ext cx="6572250" cy="397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General matters   </a:t>
          </a:r>
          <a:endParaRPr lang="en-US" sz="1700" kern="1200"/>
        </a:p>
      </dsp:txBody>
      <dsp:txXfrm>
        <a:off x="19419" y="3113088"/>
        <a:ext cx="6533412" cy="358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C1467-35DA-4F22-B25E-0B799CF58CD3}">
      <dsp:nvSpPr>
        <dsp:cNvPr id="0" name=""/>
        <dsp:cNvSpPr/>
      </dsp:nvSpPr>
      <dsp:spPr>
        <a:xfrm>
          <a:off x="151512" y="23817"/>
          <a:ext cx="840698" cy="8406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2FA9C6-ADC7-4D13-997E-148D3BB94F05}">
      <dsp:nvSpPr>
        <dsp:cNvPr id="0" name=""/>
        <dsp:cNvSpPr/>
      </dsp:nvSpPr>
      <dsp:spPr>
        <a:xfrm>
          <a:off x="328059" y="200364"/>
          <a:ext cx="487604" cy="4876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AC5B46-7161-4AB1-B1CA-06FF8F0EBBB6}">
      <dsp:nvSpPr>
        <dsp:cNvPr id="0" name=""/>
        <dsp:cNvSpPr/>
      </dsp:nvSpPr>
      <dsp:spPr>
        <a:xfrm>
          <a:off x="1172360" y="23817"/>
          <a:ext cx="1981645" cy="840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a:t>Old business</a:t>
          </a:r>
          <a:endParaRPr lang="en-US" sz="2100" kern="1200"/>
        </a:p>
      </dsp:txBody>
      <dsp:txXfrm>
        <a:off x="1172360" y="23817"/>
        <a:ext cx="1981645" cy="840698"/>
      </dsp:txXfrm>
    </dsp:sp>
    <dsp:sp modelId="{B1EE06CD-66BD-462B-8E68-70F6E8582EE5}">
      <dsp:nvSpPr>
        <dsp:cNvPr id="0" name=""/>
        <dsp:cNvSpPr/>
      </dsp:nvSpPr>
      <dsp:spPr>
        <a:xfrm>
          <a:off x="3499292" y="23817"/>
          <a:ext cx="840698" cy="8406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17A886-9B78-43A2-AAC9-18B5082C913D}">
      <dsp:nvSpPr>
        <dsp:cNvPr id="0" name=""/>
        <dsp:cNvSpPr/>
      </dsp:nvSpPr>
      <dsp:spPr>
        <a:xfrm>
          <a:off x="3675839" y="200364"/>
          <a:ext cx="487604" cy="4876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1B11FE-B2E6-4406-9157-DDAA699F5426}">
      <dsp:nvSpPr>
        <dsp:cNvPr id="0" name=""/>
        <dsp:cNvSpPr/>
      </dsp:nvSpPr>
      <dsp:spPr>
        <a:xfrm>
          <a:off x="4520140" y="23817"/>
          <a:ext cx="1981645" cy="840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a:t>New business</a:t>
          </a:r>
          <a:endParaRPr lang="en-US" sz="2100" kern="1200"/>
        </a:p>
      </dsp:txBody>
      <dsp:txXfrm>
        <a:off x="4520140" y="23817"/>
        <a:ext cx="1981645" cy="840698"/>
      </dsp:txXfrm>
    </dsp:sp>
    <dsp:sp modelId="{4D96F52B-0F58-4A78-8426-5916F91F483D}">
      <dsp:nvSpPr>
        <dsp:cNvPr id="0" name=""/>
        <dsp:cNvSpPr/>
      </dsp:nvSpPr>
      <dsp:spPr>
        <a:xfrm>
          <a:off x="151512" y="1526416"/>
          <a:ext cx="840698" cy="8406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9FD296-DAC1-44F3-8975-6E6B88A6E1F6}">
      <dsp:nvSpPr>
        <dsp:cNvPr id="0" name=""/>
        <dsp:cNvSpPr/>
      </dsp:nvSpPr>
      <dsp:spPr>
        <a:xfrm>
          <a:off x="328059" y="1702963"/>
          <a:ext cx="487604" cy="4876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B1B6A-7369-41F3-8B29-E1B5F3603319}">
      <dsp:nvSpPr>
        <dsp:cNvPr id="0" name=""/>
        <dsp:cNvSpPr/>
      </dsp:nvSpPr>
      <dsp:spPr>
        <a:xfrm>
          <a:off x="1172360" y="1526416"/>
          <a:ext cx="1981645" cy="840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a:t>For the good of the Legion</a:t>
          </a:r>
          <a:endParaRPr lang="en-US" sz="2100" kern="1200"/>
        </a:p>
      </dsp:txBody>
      <dsp:txXfrm>
        <a:off x="1172360" y="1526416"/>
        <a:ext cx="1981645" cy="840698"/>
      </dsp:txXfrm>
    </dsp:sp>
    <dsp:sp modelId="{FFC3E8EC-D723-4BB7-B9D7-759AFCA9D190}">
      <dsp:nvSpPr>
        <dsp:cNvPr id="0" name=""/>
        <dsp:cNvSpPr/>
      </dsp:nvSpPr>
      <dsp:spPr>
        <a:xfrm>
          <a:off x="3499292" y="1526416"/>
          <a:ext cx="840698" cy="8406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6D69F7-59EE-4784-854C-995E1D9F9010}">
      <dsp:nvSpPr>
        <dsp:cNvPr id="0" name=""/>
        <dsp:cNvSpPr/>
      </dsp:nvSpPr>
      <dsp:spPr>
        <a:xfrm>
          <a:off x="3675839" y="1702963"/>
          <a:ext cx="487604" cy="4876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F14769-F304-4193-858B-43E8F9B04575}">
      <dsp:nvSpPr>
        <dsp:cNvPr id="0" name=""/>
        <dsp:cNvSpPr/>
      </dsp:nvSpPr>
      <dsp:spPr>
        <a:xfrm>
          <a:off x="4520140" y="1526416"/>
          <a:ext cx="1981645" cy="840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a:t>Time of adjournment   </a:t>
          </a:r>
          <a:endParaRPr lang="en-US" sz="2100" kern="1200"/>
        </a:p>
      </dsp:txBody>
      <dsp:txXfrm>
        <a:off x="4520140" y="1526416"/>
        <a:ext cx="1981645" cy="840698"/>
      </dsp:txXfrm>
    </dsp:sp>
    <dsp:sp modelId="{C9A29594-B915-4848-A462-9DB323D64177}">
      <dsp:nvSpPr>
        <dsp:cNvPr id="0" name=""/>
        <dsp:cNvSpPr/>
      </dsp:nvSpPr>
      <dsp:spPr>
        <a:xfrm>
          <a:off x="151512" y="3029014"/>
          <a:ext cx="840698" cy="8406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040E2-74C5-440F-AD37-AB5C61A45BAD}">
      <dsp:nvSpPr>
        <dsp:cNvPr id="0" name=""/>
        <dsp:cNvSpPr/>
      </dsp:nvSpPr>
      <dsp:spPr>
        <a:xfrm>
          <a:off x="328059" y="3205561"/>
          <a:ext cx="487604" cy="4876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F7F01C-828E-4452-8A2C-9B421C27340F}">
      <dsp:nvSpPr>
        <dsp:cNvPr id="0" name=""/>
        <dsp:cNvSpPr/>
      </dsp:nvSpPr>
      <dsp:spPr>
        <a:xfrm>
          <a:off x="1172360" y="3029014"/>
          <a:ext cx="1981645" cy="840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a:t>Adjutant’s name and signature </a:t>
          </a:r>
          <a:endParaRPr lang="en-US" sz="2100" kern="1200"/>
        </a:p>
      </dsp:txBody>
      <dsp:txXfrm>
        <a:off x="1172360" y="3029014"/>
        <a:ext cx="1981645" cy="840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DD814-3055-43B3-A1A0-659F3BA2541B}">
      <dsp:nvSpPr>
        <dsp:cNvPr id="0" name=""/>
        <dsp:cNvSpPr/>
      </dsp:nvSpPr>
      <dsp:spPr>
        <a:xfrm>
          <a:off x="1330659" y="0"/>
          <a:ext cx="5322639" cy="124714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274" tIns="316775" rIns="103274" bIns="316775" numCol="1" spcCol="1270" anchor="ctr" anchorCtr="0">
          <a:noAutofit/>
        </a:bodyPr>
        <a:lstStyle/>
        <a:p>
          <a:pPr marL="0" lvl="0" indent="0" algn="l" defTabSz="755650">
            <a:lnSpc>
              <a:spcPct val="90000"/>
            </a:lnSpc>
            <a:spcBef>
              <a:spcPct val="0"/>
            </a:spcBef>
            <a:spcAft>
              <a:spcPct val="35000"/>
            </a:spcAft>
            <a:buNone/>
          </a:pPr>
          <a:r>
            <a:rPr lang="en-US" sz="1700" kern="1200"/>
            <a:t>Make note not only of the concerns, but also of any accomplishments discussed in the meeting</a:t>
          </a:r>
        </a:p>
      </dsp:txBody>
      <dsp:txXfrm>
        <a:off x="1330659" y="0"/>
        <a:ext cx="5322639" cy="1247146"/>
      </dsp:txXfrm>
    </dsp:sp>
    <dsp:sp modelId="{A85BEB6B-2FB9-48A2-B287-A3A53F082AFA}">
      <dsp:nvSpPr>
        <dsp:cNvPr id="0" name=""/>
        <dsp:cNvSpPr/>
      </dsp:nvSpPr>
      <dsp:spPr>
        <a:xfrm>
          <a:off x="0" y="1216"/>
          <a:ext cx="1330659" cy="124714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414" tIns="123190" rIns="70414" bIns="123190" numCol="1" spcCol="1270" anchor="ctr" anchorCtr="0">
          <a:noAutofit/>
        </a:bodyPr>
        <a:lstStyle/>
        <a:p>
          <a:pPr marL="0" lvl="0" indent="0" algn="ctr" defTabSz="933450">
            <a:lnSpc>
              <a:spcPct val="90000"/>
            </a:lnSpc>
            <a:spcBef>
              <a:spcPct val="0"/>
            </a:spcBef>
            <a:spcAft>
              <a:spcPct val="35000"/>
            </a:spcAft>
            <a:buNone/>
          </a:pPr>
          <a:r>
            <a:rPr lang="en-US" sz="2100" kern="1200"/>
            <a:t>Highlights</a:t>
          </a:r>
        </a:p>
      </dsp:txBody>
      <dsp:txXfrm>
        <a:off x="0" y="1216"/>
        <a:ext cx="1330659" cy="1247146"/>
      </dsp:txXfrm>
    </dsp:sp>
    <dsp:sp modelId="{4AEA2C8B-20A4-4B81-B194-934425B98CE7}">
      <dsp:nvSpPr>
        <dsp:cNvPr id="0" name=""/>
        <dsp:cNvSpPr/>
      </dsp:nvSpPr>
      <dsp:spPr>
        <a:xfrm>
          <a:off x="1330659" y="1323192"/>
          <a:ext cx="5322639" cy="124714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274" tIns="316775" rIns="103274" bIns="316775" numCol="1" spcCol="1270" anchor="ctr" anchorCtr="0">
          <a:noAutofit/>
        </a:bodyPr>
        <a:lstStyle/>
        <a:p>
          <a:pPr marL="0" lvl="0" indent="0" algn="l" defTabSz="755650">
            <a:lnSpc>
              <a:spcPct val="90000"/>
            </a:lnSpc>
            <a:spcBef>
              <a:spcPct val="0"/>
            </a:spcBef>
            <a:spcAft>
              <a:spcPct val="35000"/>
            </a:spcAft>
            <a:buNone/>
          </a:pPr>
          <a:r>
            <a:rPr lang="en-US" sz="1700" kern="1200"/>
            <a:t>Make sure you have the correct name spellings, contact email addresses and telephone numbers</a:t>
          </a:r>
        </a:p>
      </dsp:txBody>
      <dsp:txXfrm>
        <a:off x="1330659" y="1323192"/>
        <a:ext cx="5322639" cy="1247146"/>
      </dsp:txXfrm>
    </dsp:sp>
    <dsp:sp modelId="{A7B270ED-4D01-4060-AAA5-3B173C64A680}">
      <dsp:nvSpPr>
        <dsp:cNvPr id="0" name=""/>
        <dsp:cNvSpPr/>
      </dsp:nvSpPr>
      <dsp:spPr>
        <a:xfrm>
          <a:off x="0" y="1323192"/>
          <a:ext cx="1330659" cy="124714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414" tIns="123190" rIns="70414" bIns="123190" numCol="1" spcCol="1270" anchor="ctr" anchorCtr="0">
          <a:noAutofit/>
        </a:bodyPr>
        <a:lstStyle/>
        <a:p>
          <a:pPr marL="0" lvl="0" indent="0" algn="ctr" defTabSz="933450">
            <a:lnSpc>
              <a:spcPct val="90000"/>
            </a:lnSpc>
            <a:spcBef>
              <a:spcPct val="0"/>
            </a:spcBef>
            <a:spcAft>
              <a:spcPct val="35000"/>
            </a:spcAft>
            <a:buNone/>
          </a:pPr>
          <a:r>
            <a:rPr lang="en-US" sz="2100" kern="1200"/>
            <a:t>Accurate</a:t>
          </a:r>
        </a:p>
      </dsp:txBody>
      <dsp:txXfrm>
        <a:off x="0" y="1323192"/>
        <a:ext cx="1330659" cy="1247146"/>
      </dsp:txXfrm>
    </dsp:sp>
    <dsp:sp modelId="{DB04648E-2C69-4920-B82F-2D0F6E5116E5}">
      <dsp:nvSpPr>
        <dsp:cNvPr id="0" name=""/>
        <dsp:cNvSpPr/>
      </dsp:nvSpPr>
      <dsp:spPr>
        <a:xfrm>
          <a:off x="1330659" y="2645167"/>
          <a:ext cx="5322639" cy="124714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274" tIns="316775" rIns="103274" bIns="316775" numCol="1" spcCol="1270" anchor="ctr" anchorCtr="0">
          <a:noAutofit/>
        </a:bodyPr>
        <a:lstStyle/>
        <a:p>
          <a:pPr marL="0" lvl="0" indent="0" algn="l" defTabSz="755650">
            <a:lnSpc>
              <a:spcPct val="90000"/>
            </a:lnSpc>
            <a:spcBef>
              <a:spcPct val="0"/>
            </a:spcBef>
            <a:spcAft>
              <a:spcPct val="35000"/>
            </a:spcAft>
            <a:buNone/>
          </a:pPr>
          <a:r>
            <a:rPr lang="en-US" sz="1700" kern="1200"/>
            <a:t>Read certain parts of Robert's Rules of Order, such as the section on being a secretary</a:t>
          </a:r>
        </a:p>
      </dsp:txBody>
      <dsp:txXfrm>
        <a:off x="1330659" y="2645167"/>
        <a:ext cx="5322639" cy="1247146"/>
      </dsp:txXfrm>
    </dsp:sp>
    <dsp:sp modelId="{E2C5F4BF-53D8-4929-A23E-78E2606D7C06}">
      <dsp:nvSpPr>
        <dsp:cNvPr id="0" name=""/>
        <dsp:cNvSpPr/>
      </dsp:nvSpPr>
      <dsp:spPr>
        <a:xfrm>
          <a:off x="0" y="2645167"/>
          <a:ext cx="1330659" cy="124714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414" tIns="123190" rIns="70414" bIns="123190" numCol="1" spcCol="1270" anchor="ctr" anchorCtr="0">
          <a:noAutofit/>
        </a:bodyPr>
        <a:lstStyle/>
        <a:p>
          <a:pPr marL="0" lvl="0" indent="0" algn="ctr" defTabSz="933450">
            <a:lnSpc>
              <a:spcPct val="90000"/>
            </a:lnSpc>
            <a:spcBef>
              <a:spcPct val="0"/>
            </a:spcBef>
            <a:spcAft>
              <a:spcPct val="35000"/>
            </a:spcAft>
            <a:buNone/>
          </a:pPr>
          <a:r>
            <a:rPr lang="en-US" sz="2100" kern="1200"/>
            <a:t>Read</a:t>
          </a:r>
        </a:p>
      </dsp:txBody>
      <dsp:txXfrm>
        <a:off x="0" y="2645167"/>
        <a:ext cx="1330659" cy="1247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D6528-D0E0-486E-A52A-5002C03782FF}">
      <dsp:nvSpPr>
        <dsp:cNvPr id="0" name=""/>
        <dsp:cNvSpPr/>
      </dsp:nvSpPr>
      <dsp:spPr>
        <a:xfrm>
          <a:off x="0" y="15439"/>
          <a:ext cx="7142330" cy="99526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F8A937-3624-48D8-A96D-B5933CCB9C0B}">
      <dsp:nvSpPr>
        <dsp:cNvPr id="0" name=""/>
        <dsp:cNvSpPr/>
      </dsp:nvSpPr>
      <dsp:spPr>
        <a:xfrm>
          <a:off x="301068" y="225899"/>
          <a:ext cx="547397" cy="547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D9B2BC-8FB0-49D8-BF47-8CBF8BBE1ED5}">
      <dsp:nvSpPr>
        <dsp:cNvPr id="0" name=""/>
        <dsp:cNvSpPr/>
      </dsp:nvSpPr>
      <dsp:spPr>
        <a:xfrm>
          <a:off x="1149534" y="1963"/>
          <a:ext cx="5992795" cy="99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33" tIns="105333" rIns="105333" bIns="105333" numCol="1" spcCol="1270" anchor="ctr" anchorCtr="0">
          <a:noAutofit/>
        </a:bodyPr>
        <a:lstStyle/>
        <a:p>
          <a:pPr marL="0" lvl="0" indent="0" algn="l" defTabSz="977900">
            <a:lnSpc>
              <a:spcPct val="90000"/>
            </a:lnSpc>
            <a:spcBef>
              <a:spcPct val="0"/>
            </a:spcBef>
            <a:spcAft>
              <a:spcPct val="35000"/>
            </a:spcAft>
            <a:buNone/>
          </a:pPr>
          <a:r>
            <a:rPr lang="en-US" sz="2200" b="1" kern="1200"/>
            <a:t>Helps keep track of issues to discuss</a:t>
          </a:r>
          <a:endParaRPr lang="en-US" sz="2200" kern="1200"/>
        </a:p>
      </dsp:txBody>
      <dsp:txXfrm>
        <a:off x="1149534" y="1963"/>
        <a:ext cx="5992795" cy="995268"/>
      </dsp:txXfrm>
    </dsp:sp>
    <dsp:sp modelId="{A58588DD-72AA-4D30-9E06-3C864CA0D46F}">
      <dsp:nvSpPr>
        <dsp:cNvPr id="0" name=""/>
        <dsp:cNvSpPr/>
      </dsp:nvSpPr>
      <dsp:spPr>
        <a:xfrm>
          <a:off x="0" y="1246049"/>
          <a:ext cx="7142330" cy="99526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CB4A04-DEA5-46ED-9577-496239622255}">
      <dsp:nvSpPr>
        <dsp:cNvPr id="0" name=""/>
        <dsp:cNvSpPr/>
      </dsp:nvSpPr>
      <dsp:spPr>
        <a:xfrm>
          <a:off x="301068" y="1469984"/>
          <a:ext cx="547397" cy="547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6DF048-5154-4C08-80BB-4E3DA5B65343}">
      <dsp:nvSpPr>
        <dsp:cNvPr id="0" name=""/>
        <dsp:cNvSpPr/>
      </dsp:nvSpPr>
      <dsp:spPr>
        <a:xfrm>
          <a:off x="1149534" y="1246049"/>
          <a:ext cx="5992795" cy="99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33" tIns="105333" rIns="105333" bIns="105333" numCol="1" spcCol="1270" anchor="ctr" anchorCtr="0">
          <a:noAutofit/>
        </a:bodyPr>
        <a:lstStyle/>
        <a:p>
          <a:pPr marL="0" lvl="0" indent="0" algn="l" defTabSz="977900">
            <a:lnSpc>
              <a:spcPct val="90000"/>
            </a:lnSpc>
            <a:spcBef>
              <a:spcPct val="0"/>
            </a:spcBef>
            <a:spcAft>
              <a:spcPct val="35000"/>
            </a:spcAft>
            <a:buNone/>
          </a:pPr>
          <a:r>
            <a:rPr lang="en-US" sz="2200" b="1" kern="1200"/>
            <a:t>Helps follow up on necessary items</a:t>
          </a:r>
          <a:endParaRPr lang="en-US" sz="2200" kern="1200"/>
        </a:p>
      </dsp:txBody>
      <dsp:txXfrm>
        <a:off x="1149534" y="1246049"/>
        <a:ext cx="5992795" cy="995268"/>
      </dsp:txXfrm>
    </dsp:sp>
    <dsp:sp modelId="{485B34D9-F2EE-4E11-8DC2-D2D8A6D9D553}">
      <dsp:nvSpPr>
        <dsp:cNvPr id="0" name=""/>
        <dsp:cNvSpPr/>
      </dsp:nvSpPr>
      <dsp:spPr>
        <a:xfrm>
          <a:off x="0" y="2490134"/>
          <a:ext cx="7142330" cy="99526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F16015-7737-4118-A488-25E7AA4FBCB4}">
      <dsp:nvSpPr>
        <dsp:cNvPr id="0" name=""/>
        <dsp:cNvSpPr/>
      </dsp:nvSpPr>
      <dsp:spPr>
        <a:xfrm>
          <a:off x="301068" y="2714069"/>
          <a:ext cx="547397" cy="547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745837-CD00-4C6A-97AC-90E5302BD2F3}">
      <dsp:nvSpPr>
        <dsp:cNvPr id="0" name=""/>
        <dsp:cNvSpPr/>
      </dsp:nvSpPr>
      <dsp:spPr>
        <a:xfrm>
          <a:off x="1149534" y="2490134"/>
          <a:ext cx="5992795" cy="99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33" tIns="105333" rIns="105333" bIns="105333" numCol="1" spcCol="1270" anchor="ctr" anchorCtr="0">
          <a:noAutofit/>
        </a:bodyPr>
        <a:lstStyle/>
        <a:p>
          <a:pPr marL="0" lvl="0" indent="0" algn="l" defTabSz="977900">
            <a:lnSpc>
              <a:spcPct val="90000"/>
            </a:lnSpc>
            <a:spcBef>
              <a:spcPct val="0"/>
            </a:spcBef>
            <a:spcAft>
              <a:spcPct val="35000"/>
            </a:spcAft>
            <a:buNone/>
          </a:pPr>
          <a:r>
            <a:rPr lang="en-US" sz="2200" b="1" kern="1200"/>
            <a:t>Assigns ownership to action items</a:t>
          </a:r>
          <a:endParaRPr lang="en-US" sz="2200" kern="1200"/>
        </a:p>
      </dsp:txBody>
      <dsp:txXfrm>
        <a:off x="1149534" y="2490134"/>
        <a:ext cx="5992795" cy="995268"/>
      </dsp:txXfrm>
    </dsp:sp>
    <dsp:sp modelId="{5A619AA7-547A-4A8E-B06F-81AE06F85DB8}">
      <dsp:nvSpPr>
        <dsp:cNvPr id="0" name=""/>
        <dsp:cNvSpPr/>
      </dsp:nvSpPr>
      <dsp:spPr>
        <a:xfrm>
          <a:off x="0" y="3736180"/>
          <a:ext cx="7142330" cy="99526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66691E-529A-41B9-88B6-6DEDC4B7FC6D}">
      <dsp:nvSpPr>
        <dsp:cNvPr id="0" name=""/>
        <dsp:cNvSpPr/>
      </dsp:nvSpPr>
      <dsp:spPr>
        <a:xfrm>
          <a:off x="301068" y="3958155"/>
          <a:ext cx="547397" cy="5473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96B3F5-A14F-4739-AFE4-6BE27599DC68}">
      <dsp:nvSpPr>
        <dsp:cNvPr id="0" name=""/>
        <dsp:cNvSpPr/>
      </dsp:nvSpPr>
      <dsp:spPr>
        <a:xfrm>
          <a:off x="1149534" y="3734219"/>
          <a:ext cx="5992795" cy="99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33" tIns="105333" rIns="105333" bIns="105333" numCol="1" spcCol="1270" anchor="ctr" anchorCtr="0">
          <a:noAutofit/>
        </a:bodyPr>
        <a:lstStyle/>
        <a:p>
          <a:pPr marL="0" lvl="0" indent="0" algn="l" defTabSz="977900">
            <a:lnSpc>
              <a:spcPct val="90000"/>
            </a:lnSpc>
            <a:spcBef>
              <a:spcPct val="0"/>
            </a:spcBef>
            <a:spcAft>
              <a:spcPct val="35000"/>
            </a:spcAft>
            <a:buNone/>
          </a:pPr>
          <a:r>
            <a:rPr lang="en-US" sz="2200" b="1" kern="1200"/>
            <a:t>Base the next meeting’s agenda from the previous month’s minutes</a:t>
          </a:r>
          <a:endParaRPr lang="en-US" sz="2200" kern="1200"/>
        </a:p>
      </dsp:txBody>
      <dsp:txXfrm>
        <a:off x="1149534" y="3734219"/>
        <a:ext cx="5992795" cy="9952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D16AC-6DB7-4F0B-B355-9C5E94C8A88C}">
      <dsp:nvSpPr>
        <dsp:cNvPr id="0" name=""/>
        <dsp:cNvSpPr/>
      </dsp:nvSpPr>
      <dsp:spPr>
        <a:xfrm>
          <a:off x="4014" y="797210"/>
          <a:ext cx="2432566" cy="72976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2227" tIns="192227" rIns="192227" bIns="192227" numCol="1" spcCol="1270" anchor="ctr" anchorCtr="0">
          <a:noAutofit/>
        </a:bodyPr>
        <a:lstStyle/>
        <a:p>
          <a:pPr marL="0" lvl="0" indent="0" algn="ctr" defTabSz="1111250">
            <a:lnSpc>
              <a:spcPct val="90000"/>
            </a:lnSpc>
            <a:spcBef>
              <a:spcPct val="0"/>
            </a:spcBef>
            <a:spcAft>
              <a:spcPct val="35000"/>
            </a:spcAft>
            <a:buNone/>
          </a:pPr>
          <a:r>
            <a:rPr lang="en-US" sz="2500" kern="1200"/>
            <a:t>Read and use</a:t>
          </a:r>
        </a:p>
      </dsp:txBody>
      <dsp:txXfrm>
        <a:off x="4014" y="797210"/>
        <a:ext cx="2432566" cy="729769"/>
      </dsp:txXfrm>
    </dsp:sp>
    <dsp:sp modelId="{22EC430F-89E2-453F-98B6-220C6997C8E8}">
      <dsp:nvSpPr>
        <dsp:cNvPr id="0" name=""/>
        <dsp:cNvSpPr/>
      </dsp:nvSpPr>
      <dsp:spPr>
        <a:xfrm>
          <a:off x="4014" y="1526980"/>
          <a:ext cx="2432566" cy="166186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0283" tIns="240283" rIns="240283" bIns="240283" numCol="1" spcCol="1270" anchor="t" anchorCtr="0">
          <a:noAutofit/>
        </a:bodyPr>
        <a:lstStyle/>
        <a:p>
          <a:pPr marL="0" lvl="0" indent="0" algn="l" defTabSz="622300">
            <a:lnSpc>
              <a:spcPct val="90000"/>
            </a:lnSpc>
            <a:spcBef>
              <a:spcPct val="0"/>
            </a:spcBef>
            <a:spcAft>
              <a:spcPct val="35000"/>
            </a:spcAft>
            <a:buNone/>
          </a:pPr>
          <a:r>
            <a:rPr lang="en-US" sz="1400" kern="1200"/>
            <a:t>Read and use the Post Adjutant’s Manual</a:t>
          </a:r>
        </a:p>
      </dsp:txBody>
      <dsp:txXfrm>
        <a:off x="4014" y="1526980"/>
        <a:ext cx="2432566" cy="1661861"/>
      </dsp:txXfrm>
    </dsp:sp>
    <dsp:sp modelId="{03B50905-8B21-4D73-B889-27553BB15F08}">
      <dsp:nvSpPr>
        <dsp:cNvPr id="0" name=""/>
        <dsp:cNvSpPr/>
      </dsp:nvSpPr>
      <dsp:spPr>
        <a:xfrm>
          <a:off x="2544475" y="797210"/>
          <a:ext cx="2432566" cy="72976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2227" tIns="192227" rIns="192227" bIns="192227" numCol="1" spcCol="1270" anchor="ctr" anchorCtr="0">
          <a:noAutofit/>
        </a:bodyPr>
        <a:lstStyle/>
        <a:p>
          <a:pPr marL="0" lvl="0" indent="0" algn="ctr" defTabSz="1111250">
            <a:lnSpc>
              <a:spcPct val="90000"/>
            </a:lnSpc>
            <a:spcBef>
              <a:spcPct val="0"/>
            </a:spcBef>
            <a:spcAft>
              <a:spcPct val="35000"/>
            </a:spcAft>
            <a:buNone/>
          </a:pPr>
          <a:r>
            <a:rPr lang="en-US" sz="2500" kern="1200"/>
            <a:t>Review</a:t>
          </a:r>
        </a:p>
      </dsp:txBody>
      <dsp:txXfrm>
        <a:off x="2544475" y="797210"/>
        <a:ext cx="2432566" cy="729769"/>
      </dsp:txXfrm>
    </dsp:sp>
    <dsp:sp modelId="{E4AA18CC-3E51-4CEB-8EBA-DE2286063B65}">
      <dsp:nvSpPr>
        <dsp:cNvPr id="0" name=""/>
        <dsp:cNvSpPr/>
      </dsp:nvSpPr>
      <dsp:spPr>
        <a:xfrm>
          <a:off x="2544475" y="1526980"/>
          <a:ext cx="2432566" cy="166186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0283" tIns="240283" rIns="240283" bIns="240283" numCol="1" spcCol="1270" anchor="t" anchorCtr="0">
          <a:noAutofit/>
        </a:bodyPr>
        <a:lstStyle/>
        <a:p>
          <a:pPr marL="0" lvl="0" indent="0" algn="l" defTabSz="622300">
            <a:lnSpc>
              <a:spcPct val="90000"/>
            </a:lnSpc>
            <a:spcBef>
              <a:spcPct val="0"/>
            </a:spcBef>
            <a:spcAft>
              <a:spcPct val="35000"/>
            </a:spcAft>
            <a:buNone/>
          </a:pPr>
          <a:r>
            <a:rPr lang="en-US" sz="1400" kern="1200"/>
            <a:t>Review the Post’s meeting minutes from the previous two years</a:t>
          </a:r>
        </a:p>
      </dsp:txBody>
      <dsp:txXfrm>
        <a:off x="2544475" y="1526980"/>
        <a:ext cx="2432566" cy="1661861"/>
      </dsp:txXfrm>
    </dsp:sp>
    <dsp:sp modelId="{4170E6CD-F2AF-46A3-96D8-59940F28E614}">
      <dsp:nvSpPr>
        <dsp:cNvPr id="0" name=""/>
        <dsp:cNvSpPr/>
      </dsp:nvSpPr>
      <dsp:spPr>
        <a:xfrm>
          <a:off x="5084936" y="797210"/>
          <a:ext cx="2432566" cy="72976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2227" tIns="192227" rIns="192227" bIns="192227" numCol="1" spcCol="1270" anchor="ctr" anchorCtr="0">
          <a:noAutofit/>
        </a:bodyPr>
        <a:lstStyle/>
        <a:p>
          <a:pPr marL="0" lvl="0" indent="0" algn="ctr" defTabSz="1111250">
            <a:lnSpc>
              <a:spcPct val="90000"/>
            </a:lnSpc>
            <a:spcBef>
              <a:spcPct val="0"/>
            </a:spcBef>
            <a:spcAft>
              <a:spcPct val="35000"/>
            </a:spcAft>
            <a:buNone/>
          </a:pPr>
          <a:r>
            <a:rPr lang="en-US" sz="2500" kern="1200"/>
            <a:t>Take</a:t>
          </a:r>
        </a:p>
      </dsp:txBody>
      <dsp:txXfrm>
        <a:off x="5084936" y="797210"/>
        <a:ext cx="2432566" cy="729769"/>
      </dsp:txXfrm>
    </dsp:sp>
    <dsp:sp modelId="{31E06F99-26C7-404B-A55C-EE109ED903F6}">
      <dsp:nvSpPr>
        <dsp:cNvPr id="0" name=""/>
        <dsp:cNvSpPr/>
      </dsp:nvSpPr>
      <dsp:spPr>
        <a:xfrm>
          <a:off x="5084936" y="1526980"/>
          <a:ext cx="2432566" cy="166186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0283" tIns="240283" rIns="240283" bIns="240283" numCol="1" spcCol="1270" anchor="t" anchorCtr="0">
          <a:noAutofit/>
        </a:bodyPr>
        <a:lstStyle/>
        <a:p>
          <a:pPr marL="0" lvl="0" indent="0" algn="l" defTabSz="622300">
            <a:lnSpc>
              <a:spcPct val="90000"/>
            </a:lnSpc>
            <a:spcBef>
              <a:spcPct val="0"/>
            </a:spcBef>
            <a:spcAft>
              <a:spcPct val="35000"/>
            </a:spcAft>
            <a:buNone/>
          </a:pPr>
          <a:r>
            <a:rPr lang="en-US" sz="1400" kern="1200"/>
            <a:t>Take the National Basic Training Course legion.org/basictraining	</a:t>
          </a:r>
        </a:p>
      </dsp:txBody>
      <dsp:txXfrm>
        <a:off x="5084936" y="1526980"/>
        <a:ext cx="2432566" cy="16618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82A35-0F36-4D16-B611-410E924D4619}">
      <dsp:nvSpPr>
        <dsp:cNvPr id="0" name=""/>
        <dsp:cNvSpPr/>
      </dsp:nvSpPr>
      <dsp:spPr>
        <a:xfrm>
          <a:off x="0" y="214875"/>
          <a:ext cx="6032500" cy="1274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Mailed in February to department headquarters for distribution to posts</a:t>
          </a:r>
          <a:endParaRPr lang="en-US" sz="2400" kern="1200"/>
        </a:p>
      </dsp:txBody>
      <dsp:txXfrm>
        <a:off x="62198" y="277073"/>
        <a:ext cx="5908104" cy="1149734"/>
      </dsp:txXfrm>
    </dsp:sp>
    <dsp:sp modelId="{1B3B4CF2-69F5-4FC8-B2EC-D64D7D2911A2}">
      <dsp:nvSpPr>
        <dsp:cNvPr id="0" name=""/>
        <dsp:cNvSpPr/>
      </dsp:nvSpPr>
      <dsp:spPr>
        <a:xfrm>
          <a:off x="0" y="1538604"/>
          <a:ext cx="6032500" cy="1274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Pre-printed with current contact information in the National data system</a:t>
          </a:r>
          <a:endParaRPr lang="en-US" sz="2400" kern="1200"/>
        </a:p>
      </dsp:txBody>
      <dsp:txXfrm>
        <a:off x="62198" y="1600802"/>
        <a:ext cx="5908104" cy="1149734"/>
      </dsp:txXfrm>
    </dsp:sp>
    <dsp:sp modelId="{7E5FBEBB-8D90-44EB-A5CC-81D7CB668CF8}">
      <dsp:nvSpPr>
        <dsp:cNvPr id="0" name=""/>
        <dsp:cNvSpPr/>
      </dsp:nvSpPr>
      <dsp:spPr>
        <a:xfrm>
          <a:off x="0" y="2881854"/>
          <a:ext cx="6032500" cy="1274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Contact information must be relayed to department headquarters in order for the National data system to be correct</a:t>
          </a:r>
          <a:endParaRPr lang="en-US" sz="2400" kern="1200"/>
        </a:p>
      </dsp:txBody>
      <dsp:txXfrm>
        <a:off x="62198" y="2944052"/>
        <a:ext cx="5908104" cy="11497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C45A5-ED12-488F-8F4F-25EDEFD145F6}">
      <dsp:nvSpPr>
        <dsp:cNvPr id="0" name=""/>
        <dsp:cNvSpPr/>
      </dsp:nvSpPr>
      <dsp:spPr>
        <a:xfrm>
          <a:off x="0" y="2349952"/>
          <a:ext cx="6653299" cy="15418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t>An effective Adjutant must know more than the basic administrative tasks of the job</a:t>
          </a:r>
          <a:endParaRPr lang="en-US" sz="2000" kern="1200"/>
        </a:p>
      </dsp:txBody>
      <dsp:txXfrm>
        <a:off x="0" y="2349952"/>
        <a:ext cx="6653299" cy="832584"/>
      </dsp:txXfrm>
    </dsp:sp>
    <dsp:sp modelId="{D6419383-7A3C-409C-932C-D9579FD83DA9}">
      <dsp:nvSpPr>
        <dsp:cNvPr id="0" name=""/>
        <dsp:cNvSpPr/>
      </dsp:nvSpPr>
      <dsp:spPr>
        <a:xfrm>
          <a:off x="0" y="3151700"/>
          <a:ext cx="3326649" cy="70923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a:t>Should know the Post history</a:t>
          </a:r>
          <a:endParaRPr lang="en-US" sz="1400" kern="1200"/>
        </a:p>
      </dsp:txBody>
      <dsp:txXfrm>
        <a:off x="0" y="3151700"/>
        <a:ext cx="3326649" cy="709238"/>
      </dsp:txXfrm>
    </dsp:sp>
    <dsp:sp modelId="{2693D688-B739-4B05-91FE-7E15868F282B}">
      <dsp:nvSpPr>
        <dsp:cNvPr id="0" name=""/>
        <dsp:cNvSpPr/>
      </dsp:nvSpPr>
      <dsp:spPr>
        <a:xfrm>
          <a:off x="3326649" y="3151700"/>
          <a:ext cx="3326649" cy="70923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a:t>Should know about County, District, and Department organizations, activities, and resources</a:t>
          </a:r>
          <a:endParaRPr lang="en-US" sz="1400" kern="1200"/>
        </a:p>
      </dsp:txBody>
      <dsp:txXfrm>
        <a:off x="3326649" y="3151700"/>
        <a:ext cx="3326649" cy="709238"/>
      </dsp:txXfrm>
    </dsp:sp>
    <dsp:sp modelId="{5E8C0FCB-C880-44DE-A6F5-1D64D6832BF3}">
      <dsp:nvSpPr>
        <dsp:cNvPr id="0" name=""/>
        <dsp:cNvSpPr/>
      </dsp:nvSpPr>
      <dsp:spPr>
        <a:xfrm rot="10800000">
          <a:off x="0" y="1755"/>
          <a:ext cx="6653299" cy="237132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t>An effective Adjutant can provide stability and continuity to a Post</a:t>
          </a:r>
          <a:endParaRPr lang="en-US" sz="2000" kern="1200"/>
        </a:p>
      </dsp:txBody>
      <dsp:txXfrm rot="10800000">
        <a:off x="0" y="1755"/>
        <a:ext cx="6653299" cy="15408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EDF960F7-8C5F-4B54-ACDC-5CCCBE6472CC}" type="datetimeFigureOut">
              <a:rPr lang="en-US" smtClean="0"/>
              <a:t>4/10/2025</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A1394805-DF7C-453D-89F5-8A691C30D98E}" type="slidenum">
              <a:rPr lang="en-US" smtClean="0"/>
              <a:t>‹#›</a:t>
            </a:fld>
            <a:endParaRPr lang="en-US"/>
          </a:p>
        </p:txBody>
      </p:sp>
    </p:spTree>
    <p:extLst>
      <p:ext uri="{BB962C8B-B14F-4D97-AF65-F5344CB8AC3E}">
        <p14:creationId xmlns:p14="http://schemas.microsoft.com/office/powerpoint/2010/main" val="147597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to the District 13 Adjutant Course</a:t>
            </a:r>
          </a:p>
          <a:p>
            <a:r>
              <a:rPr lang="en-US" dirty="0"/>
              <a:t>-Wayne and I will be your instructors today</a:t>
            </a:r>
          </a:p>
          <a:p>
            <a:r>
              <a:rPr lang="en-US" dirty="0"/>
              <a:t>-We will split this course into two parts with a break or two included</a:t>
            </a:r>
          </a:p>
          <a:p>
            <a:r>
              <a:rPr lang="en-US" dirty="0"/>
              <a:t>-Please ask questions, we may not have the answers but am sure someone here has the answer and if not we’ll find out and send the info to all of you after the class</a:t>
            </a:r>
          </a:p>
          <a:p>
            <a:endParaRPr lang="en-US" dirty="0"/>
          </a:p>
          <a:p>
            <a:endParaRPr lang="en-US" dirty="0"/>
          </a:p>
        </p:txBody>
      </p:sp>
      <p:sp>
        <p:nvSpPr>
          <p:cNvPr id="4" name="Slide Number Placeholder 3"/>
          <p:cNvSpPr>
            <a:spLocks noGrp="1"/>
          </p:cNvSpPr>
          <p:nvPr>
            <p:ph type="sldNum" sz="quarter" idx="5"/>
          </p:nvPr>
        </p:nvSpPr>
        <p:spPr/>
        <p:txBody>
          <a:bodyPr/>
          <a:lstStyle/>
          <a:p>
            <a:fld id="{A1394805-DF7C-453D-89F5-8A691C30D98E}" type="slidenum">
              <a:rPr lang="en-US" smtClean="0"/>
              <a:t>1</a:t>
            </a:fld>
            <a:endParaRPr lang="en-US"/>
          </a:p>
        </p:txBody>
      </p:sp>
    </p:spTree>
    <p:extLst>
      <p:ext uri="{BB962C8B-B14F-4D97-AF65-F5344CB8AC3E}">
        <p14:creationId xmlns:p14="http://schemas.microsoft.com/office/powerpoint/2010/main" val="3820696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Tx/>
              <a:buChar char="-"/>
            </a:pPr>
            <a:r>
              <a:rPr lang="en-US"/>
              <a:t>Ask what some of the traits, attributes, and skill of the ideal adjutant should be?</a:t>
            </a:r>
          </a:p>
          <a:p>
            <a:pPr marL="176611" indent="-176611">
              <a:buFontTx/>
              <a:buChar char="-"/>
            </a:pPr>
            <a:r>
              <a:rPr lang="en-US"/>
              <a:t>- Have someone write down the replies and then read off the list when all inputs have been made?</a:t>
            </a:r>
          </a:p>
          <a:p>
            <a:pPr marL="647572" lvl="1" indent="-176611">
              <a:buFontTx/>
              <a:buChar char="-"/>
            </a:pPr>
            <a:r>
              <a:rPr lang="en-US"/>
              <a:t>Discuss the results</a:t>
            </a:r>
          </a:p>
          <a:p>
            <a:pPr marL="647572" lvl="1" indent="-176611">
              <a:buFontTx/>
              <a:buChar char="-"/>
            </a:pPr>
            <a:r>
              <a:rPr lang="en-US"/>
              <a:t>Does anyone actually have all the attributes they described? Probably not</a:t>
            </a:r>
          </a:p>
        </p:txBody>
      </p:sp>
      <p:sp>
        <p:nvSpPr>
          <p:cNvPr id="4" name="Slide Number Placeholder 3"/>
          <p:cNvSpPr>
            <a:spLocks noGrp="1"/>
          </p:cNvSpPr>
          <p:nvPr>
            <p:ph type="sldNum" sz="quarter" idx="5"/>
          </p:nvPr>
        </p:nvSpPr>
        <p:spPr/>
        <p:txBody>
          <a:bodyPr/>
          <a:lstStyle/>
          <a:p>
            <a:fld id="{420F2AF3-0CE9-418E-BFF6-805147FFB906}" type="slidenum">
              <a:rPr lang="en-US" smtClean="0"/>
              <a:t>10</a:t>
            </a:fld>
            <a:endParaRPr lang="en-US"/>
          </a:p>
        </p:txBody>
      </p:sp>
    </p:spTree>
    <p:extLst>
      <p:ext uri="{BB962C8B-B14F-4D97-AF65-F5344CB8AC3E}">
        <p14:creationId xmlns:p14="http://schemas.microsoft.com/office/powerpoint/2010/main" val="21476189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sz="2500"/>
              <a:t>In this example we will pull a 2024 paid members report.  Export the report to Excel. &lt;1&gt;</a:t>
            </a:r>
          </a:p>
        </p:txBody>
      </p:sp>
    </p:spTree>
    <p:extLst>
      <p:ext uri="{BB962C8B-B14F-4D97-AF65-F5344CB8AC3E}">
        <p14:creationId xmlns:p14="http://schemas.microsoft.com/office/powerpoint/2010/main" val="293480116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This report provides members paid to the post, even if transferred out.  It also identifies the renewal type and batch number.  The paid members report will correlate with department membership goals reports.</a:t>
            </a:r>
          </a:p>
          <a:p>
            <a:endParaRPr lang="en-US" sz="2500" dirty="0"/>
          </a:p>
          <a:p>
            <a:r>
              <a:rPr lang="en-US" sz="2500" dirty="0"/>
              <a:t>&lt;1&gt; The report may differ from your roster total.  Use the roster update report to view members who have transferred out of the post.  </a:t>
            </a:r>
          </a:p>
          <a:p>
            <a:pPr defTabSz="941923">
              <a:defRPr/>
            </a:pPr>
            <a:endParaRPr lang="en-US" sz="2500" dirty="0"/>
          </a:p>
        </p:txBody>
      </p:sp>
    </p:spTree>
    <p:extLst>
      <p:ext uri="{BB962C8B-B14F-4D97-AF65-F5344CB8AC3E}">
        <p14:creationId xmlns:p14="http://schemas.microsoft.com/office/powerpoint/2010/main" val="15035177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sz="2500" dirty="0"/>
              <a:t>The next report is Roster Updates. This report identify updates on a member record.  Data updates can be made my members, local and department leadership, and by national customer service requests.    View address updates, deceased notifications, members who have transferred in and out ,and new joins.</a:t>
            </a:r>
          </a:p>
          <a:p>
            <a:pPr defTabSz="941923">
              <a:defRPr/>
            </a:pPr>
            <a:endParaRPr lang="en-US" sz="2500" dirty="0"/>
          </a:p>
          <a:p>
            <a:endParaRPr lang="en-US" sz="2500" dirty="0"/>
          </a:p>
        </p:txBody>
      </p:sp>
    </p:spTree>
    <p:extLst>
      <p:ext uri="{BB962C8B-B14F-4D97-AF65-F5344CB8AC3E}">
        <p14:creationId xmlns:p14="http://schemas.microsoft.com/office/powerpoint/2010/main" val="9888648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303E-D170-0944-4E8F-1E2DB07A5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2F0E7-C641-B7CA-37C0-7279F1228C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7572D-2AFC-0E14-701D-F3B086E02617}"/>
              </a:ext>
            </a:extLst>
          </p:cNvPr>
          <p:cNvSpPr>
            <a:spLocks noGrp="1"/>
          </p:cNvSpPr>
          <p:nvPr>
            <p:ph type="body" idx="1"/>
          </p:nvPr>
        </p:nvSpPr>
        <p:spPr/>
        <p:txBody>
          <a:bodyPr/>
          <a:lstStyle/>
          <a:p>
            <a:r>
              <a:rPr lang="en-US" sz="2500"/>
              <a:t>Select your group first.  Using date range and update type you can produce various results.  Want to see who transferred out this membership year, select transfer out only.  You can pull a list of all members marked as deceased, identify new joins, and address updates.  </a:t>
            </a:r>
          </a:p>
          <a:p>
            <a:endParaRPr lang="en-US" sz="2500"/>
          </a:p>
          <a:p>
            <a:r>
              <a:rPr lang="en-US" sz="2500"/>
              <a:t>After all filters are set View Report to generate.  &lt;1&gt;</a:t>
            </a:r>
          </a:p>
          <a:p>
            <a:endParaRPr lang="en-US" sz="2500"/>
          </a:p>
        </p:txBody>
      </p:sp>
    </p:spTree>
    <p:extLst>
      <p:ext uri="{BB962C8B-B14F-4D97-AF65-F5344CB8AC3E}">
        <p14:creationId xmlns:p14="http://schemas.microsoft.com/office/powerpoint/2010/main" val="14609212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5AF7D-CE90-08AD-E53D-56E118168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6ADE7-7CB8-F5AD-D935-8ABC58633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A38B00-286D-1063-076D-FD1FEBB195E2}"/>
              </a:ext>
            </a:extLst>
          </p:cNvPr>
          <p:cNvSpPr>
            <a:spLocks noGrp="1"/>
          </p:cNvSpPr>
          <p:nvPr>
            <p:ph type="body" idx="1"/>
          </p:nvPr>
        </p:nvSpPr>
        <p:spPr/>
        <p:txBody>
          <a:bodyPr/>
          <a:lstStyle/>
          <a:p>
            <a:r>
              <a:rPr lang="en-US" i="0" dirty="0"/>
              <a:t>The report gives you information on updates made to the member record.   Notice transfer information includes to and from information.  Members who transfer out of your post no longer appear in current roster or current membership reports.  Paid members who transfer out will be included in the Paid Members report.</a:t>
            </a:r>
          </a:p>
        </p:txBody>
      </p:sp>
      <p:sp>
        <p:nvSpPr>
          <p:cNvPr id="4" name="Slide Number Placeholder 3">
            <a:extLst>
              <a:ext uri="{FF2B5EF4-FFF2-40B4-BE49-F238E27FC236}">
                <a16:creationId xmlns:a16="http://schemas.microsoft.com/office/drawing/2014/main" id="{70C03DB9-CF61-104C-0475-2FA15398F958}"/>
              </a:ext>
            </a:extLst>
          </p:cNvPr>
          <p:cNvSpPr>
            <a:spLocks noGrp="1"/>
          </p:cNvSpPr>
          <p:nvPr>
            <p:ph type="sldNum" sz="quarter" idx="5"/>
          </p:nvPr>
        </p:nvSpPr>
        <p:spPr/>
        <p:txBody>
          <a:bodyPr/>
          <a:lstStyle/>
          <a:p>
            <a:fld id="{A3928372-687C-2D47-B721-3F134B506727}" type="slidenum">
              <a:rPr lang="en-US" smtClean="0"/>
              <a:pPr/>
              <a:t>104</a:t>
            </a:fld>
            <a:endParaRPr lang="en-US"/>
          </a:p>
        </p:txBody>
      </p:sp>
    </p:spTree>
    <p:extLst>
      <p:ext uri="{BB962C8B-B14F-4D97-AF65-F5344CB8AC3E}">
        <p14:creationId xmlns:p14="http://schemas.microsoft.com/office/powerpoint/2010/main" val="23104227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sz="2500"/>
              <a:t>3x10 labels produce a 30 per sheet label that fits Avery 5160 or any 30/sheet blank labels.</a:t>
            </a:r>
          </a:p>
        </p:txBody>
      </p:sp>
    </p:spTree>
    <p:extLst>
      <p:ext uri="{BB962C8B-B14F-4D97-AF65-F5344CB8AC3E}">
        <p14:creationId xmlns:p14="http://schemas.microsoft.com/office/powerpoint/2010/main" val="36785404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9E04F-8D59-7F3D-CD28-6FC5EC988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DC325-8740-C036-9FD5-0ADF0BEE5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52448-7F8E-83F4-C11F-5F7DDA470EB8}"/>
              </a:ext>
            </a:extLst>
          </p:cNvPr>
          <p:cNvSpPr>
            <a:spLocks noGrp="1"/>
          </p:cNvSpPr>
          <p:nvPr>
            <p:ph type="body" idx="1"/>
          </p:nvPr>
        </p:nvSpPr>
        <p:spPr/>
        <p:txBody>
          <a:bodyPr/>
          <a:lstStyle/>
          <a:p>
            <a:pPr defTabSz="941923">
              <a:defRPr/>
            </a:pPr>
            <a:r>
              <a:rPr lang="en-US" sz="2500"/>
              <a:t>Filtering options allows you to define the members included in labels.  Deceased and members flagged as undeliverable will be suppressed from mailing labels. </a:t>
            </a:r>
          </a:p>
          <a:p>
            <a:pPr defTabSz="941923">
              <a:defRPr/>
            </a:pPr>
            <a:endParaRPr lang="en-US" sz="2500"/>
          </a:p>
          <a:p>
            <a:pPr defTabSz="941923">
              <a:defRPr/>
            </a:pPr>
            <a:r>
              <a:rPr lang="en-US" sz="2500"/>
              <a:t>The first step is to select the group.  Next, select the last paid year or multiple years.  &lt;3&gt;  Designate if you want your labels sorted by last name or zip code.</a:t>
            </a:r>
          </a:p>
          <a:p>
            <a:pPr defTabSz="941923">
              <a:defRPr/>
            </a:pPr>
            <a:endParaRPr lang="en-US" sz="2500"/>
          </a:p>
          <a:p>
            <a:pPr defTabSz="941923">
              <a:defRPr/>
            </a:pPr>
            <a:r>
              <a:rPr lang="en-US" sz="2500"/>
              <a:t>After parameters are set, View Report to continue. &lt;1&gt; </a:t>
            </a:r>
          </a:p>
          <a:p>
            <a:endParaRPr lang="en-US" sz="2500"/>
          </a:p>
        </p:txBody>
      </p:sp>
    </p:spTree>
    <p:extLst>
      <p:ext uri="{BB962C8B-B14F-4D97-AF65-F5344CB8AC3E}">
        <p14:creationId xmlns:p14="http://schemas.microsoft.com/office/powerpoint/2010/main" val="131117755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A08B-AC54-8B98-4BC9-D6BC82DC5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B8535-ECCC-1003-2092-581746ADF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EE72-B032-54BF-A59A-7E60B8788BF4}"/>
              </a:ext>
            </a:extLst>
          </p:cNvPr>
          <p:cNvSpPr>
            <a:spLocks noGrp="1"/>
          </p:cNvSpPr>
          <p:nvPr>
            <p:ph type="body" idx="1"/>
          </p:nvPr>
        </p:nvSpPr>
        <p:spPr/>
        <p:txBody>
          <a:bodyPr/>
          <a:lstStyle/>
          <a:p>
            <a:pPr defTabSz="470962">
              <a:lnSpc>
                <a:spcPct val="117999"/>
              </a:lnSpc>
              <a:defRPr/>
            </a:pPr>
            <a:r>
              <a:rPr lang="en-US" sz="2500"/>
              <a:t>The label display is not in 30/sheet format.  Send the data to a PDF document selecting the export icon. &lt;1&gt;  The export icon is used print and save all reports using the file types in the menu.  PDF is the only selection that applies for labels.  After you select PDF look for a tab to open the PDF generally located at the lower left of your window.</a:t>
            </a:r>
          </a:p>
          <a:p>
            <a:endParaRPr lang="en-US" sz="2500"/>
          </a:p>
        </p:txBody>
      </p:sp>
    </p:spTree>
    <p:extLst>
      <p:ext uri="{BB962C8B-B14F-4D97-AF65-F5344CB8AC3E}">
        <p14:creationId xmlns:p14="http://schemas.microsoft.com/office/powerpoint/2010/main" val="25267781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The PDF opens to print labels.   &lt;1&gt; Use the print icon to send to your printer.</a:t>
            </a:r>
          </a:p>
        </p:txBody>
      </p:sp>
      <p:sp>
        <p:nvSpPr>
          <p:cNvPr id="4" name="Slide Number Placeholder 3"/>
          <p:cNvSpPr>
            <a:spLocks noGrp="1"/>
          </p:cNvSpPr>
          <p:nvPr>
            <p:ph type="sldNum" sz="quarter" idx="5"/>
          </p:nvPr>
        </p:nvSpPr>
        <p:spPr/>
        <p:txBody>
          <a:bodyPr/>
          <a:lstStyle/>
          <a:p>
            <a:fld id="{A3928372-687C-2D47-B721-3F134B506727}" type="slidenum">
              <a:rPr lang="en-US" smtClean="0"/>
              <a:pPr/>
              <a:t>108</a:t>
            </a:fld>
            <a:endParaRPr lang="en-US"/>
          </a:p>
        </p:txBody>
      </p:sp>
    </p:spTree>
    <p:extLst>
      <p:ext uri="{BB962C8B-B14F-4D97-AF65-F5344CB8AC3E}">
        <p14:creationId xmlns:p14="http://schemas.microsoft.com/office/powerpoint/2010/main" val="256538353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sz="2500" dirty="0"/>
              <a:t>Monitor who has access to your group in </a:t>
            </a:r>
            <a:r>
              <a:rPr lang="en-US" sz="2500" dirty="0" err="1"/>
              <a:t>MyLegion</a:t>
            </a:r>
            <a:r>
              <a:rPr lang="en-US" sz="2500" dirty="0"/>
              <a:t> using the </a:t>
            </a:r>
            <a:r>
              <a:rPr lang="en-US" sz="2500" dirty="0" err="1"/>
              <a:t>MyLegion</a:t>
            </a:r>
            <a:r>
              <a:rPr lang="en-US" sz="2500" dirty="0"/>
              <a:t> Access report.  </a:t>
            </a:r>
          </a:p>
        </p:txBody>
      </p:sp>
    </p:spTree>
    <p:extLst>
      <p:ext uri="{BB962C8B-B14F-4D97-AF65-F5344CB8AC3E}">
        <p14:creationId xmlns:p14="http://schemas.microsoft.com/office/powerpoint/2010/main" val="2618092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Tx/>
              <a:buChar char="-"/>
            </a:pPr>
            <a:r>
              <a:rPr lang="en-US"/>
              <a:t>Honesty and willingness are a great starting point for a new post adjutant.</a:t>
            </a:r>
          </a:p>
          <a:p>
            <a:pPr marL="176611" indent="-176611">
              <a:buFontTx/>
              <a:buChar char="-"/>
            </a:pPr>
            <a:r>
              <a:rPr lang="en-US"/>
              <a:t>Many tools are available to help an honest and willing Legionnaire become a proficient Adjutant, and a critical member of the Post leadership team</a:t>
            </a:r>
          </a:p>
          <a:p>
            <a:pPr marL="176611" indent="-176611">
              <a:buFontTx/>
              <a:buChar char="-"/>
            </a:pPr>
            <a:r>
              <a:rPr lang="en-US"/>
              <a:t>Now let’s look at some of those tools</a:t>
            </a:r>
          </a:p>
        </p:txBody>
      </p:sp>
      <p:sp>
        <p:nvSpPr>
          <p:cNvPr id="4" name="Slide Number Placeholder 3"/>
          <p:cNvSpPr>
            <a:spLocks noGrp="1"/>
          </p:cNvSpPr>
          <p:nvPr>
            <p:ph type="sldNum" sz="quarter" idx="5"/>
          </p:nvPr>
        </p:nvSpPr>
        <p:spPr/>
        <p:txBody>
          <a:bodyPr/>
          <a:lstStyle/>
          <a:p>
            <a:fld id="{420F2AF3-0CE9-418E-BFF6-805147FFB906}" type="slidenum">
              <a:rPr lang="en-US" smtClean="0"/>
              <a:t>11</a:t>
            </a:fld>
            <a:endParaRPr lang="en-US"/>
          </a:p>
        </p:txBody>
      </p:sp>
    </p:spTree>
    <p:extLst>
      <p:ext uri="{BB962C8B-B14F-4D97-AF65-F5344CB8AC3E}">
        <p14:creationId xmlns:p14="http://schemas.microsoft.com/office/powerpoint/2010/main" val="239342450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56BAF-0FF2-845C-589F-CEC13B13D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A6805-0825-88D3-8593-6B53D4DAE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CA984-DC9A-1C99-6293-9D72E3DEC803}"/>
              </a:ext>
            </a:extLst>
          </p:cNvPr>
          <p:cNvSpPr>
            <a:spLocks noGrp="1"/>
          </p:cNvSpPr>
          <p:nvPr>
            <p:ph type="body" idx="1"/>
          </p:nvPr>
        </p:nvSpPr>
        <p:spPr/>
        <p:txBody>
          <a:bodyPr/>
          <a:lstStyle/>
          <a:p>
            <a:pPr defTabSz="470962">
              <a:lnSpc>
                <a:spcPct val="117999"/>
              </a:lnSpc>
              <a:defRPr/>
            </a:pPr>
            <a:r>
              <a:rPr lang="en-US" sz="2500"/>
              <a:t>The group menu displays who you have access to maintain.  District and county administrators will have a listing of all posts or squadrons in your group. .  &lt;1&gt;  Click View Report to see the list.  &lt;2&gt;</a:t>
            </a:r>
          </a:p>
          <a:p>
            <a:pPr defTabSz="470962">
              <a:lnSpc>
                <a:spcPct val="117999"/>
              </a:lnSpc>
              <a:defRPr/>
            </a:pPr>
            <a:endParaRPr lang="en-US" sz="2500"/>
          </a:p>
          <a:p>
            <a:endParaRPr lang="en-US" sz="2500"/>
          </a:p>
        </p:txBody>
      </p:sp>
    </p:spTree>
    <p:extLst>
      <p:ext uri="{BB962C8B-B14F-4D97-AF65-F5344CB8AC3E}">
        <p14:creationId xmlns:p14="http://schemas.microsoft.com/office/powerpoint/2010/main" val="76753574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FFEDB-215B-9279-E246-68B90945D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79925-4477-6451-B4F9-C099362EF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8D529-E7EA-49DC-16AD-361E48B51B4E}"/>
              </a:ext>
            </a:extLst>
          </p:cNvPr>
          <p:cNvSpPr>
            <a:spLocks noGrp="1"/>
          </p:cNvSpPr>
          <p:nvPr>
            <p:ph type="body" idx="1"/>
          </p:nvPr>
        </p:nvSpPr>
        <p:spPr/>
        <p:txBody>
          <a:bodyPr/>
          <a:lstStyle/>
          <a:p>
            <a:r>
              <a:rPr lang="en-US" i="0"/>
              <a:t>Adjutants and Commanders will have access by default and have access to manage permissions.  To update permissions, search the member record and go to Assign Group Permissions.  </a:t>
            </a:r>
          </a:p>
        </p:txBody>
      </p:sp>
      <p:sp>
        <p:nvSpPr>
          <p:cNvPr id="4" name="Slide Number Placeholder 3">
            <a:extLst>
              <a:ext uri="{FF2B5EF4-FFF2-40B4-BE49-F238E27FC236}">
                <a16:creationId xmlns:a16="http://schemas.microsoft.com/office/drawing/2014/main" id="{CA283410-C5AE-03E1-1B71-B9218A035175}"/>
              </a:ext>
            </a:extLst>
          </p:cNvPr>
          <p:cNvSpPr>
            <a:spLocks noGrp="1"/>
          </p:cNvSpPr>
          <p:nvPr>
            <p:ph type="sldNum" sz="quarter" idx="5"/>
          </p:nvPr>
        </p:nvSpPr>
        <p:spPr/>
        <p:txBody>
          <a:bodyPr/>
          <a:lstStyle/>
          <a:p>
            <a:fld id="{A3928372-687C-2D47-B721-3F134B506727}" type="slidenum">
              <a:rPr lang="en-US" smtClean="0"/>
              <a:pPr/>
              <a:t>111</a:t>
            </a:fld>
            <a:endParaRPr lang="en-US"/>
          </a:p>
        </p:txBody>
      </p:sp>
    </p:spTree>
    <p:extLst>
      <p:ext uri="{BB962C8B-B14F-4D97-AF65-F5344CB8AC3E}">
        <p14:creationId xmlns:p14="http://schemas.microsoft.com/office/powerpoint/2010/main" val="265640068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DC49-3C26-2591-1978-005A640C2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2CC5F-3CE1-E18E-64F3-58F58F234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59D5F-B59B-E705-8255-222026654AC5}"/>
              </a:ext>
            </a:extLst>
          </p:cNvPr>
          <p:cNvSpPr>
            <a:spLocks noGrp="1"/>
          </p:cNvSpPr>
          <p:nvPr>
            <p:ph type="body" idx="1"/>
          </p:nvPr>
        </p:nvSpPr>
        <p:spPr/>
        <p:txBody>
          <a:bodyPr/>
          <a:lstStyle/>
          <a:p>
            <a:r>
              <a:rPr lang="en-US"/>
              <a:t>Assign group permissions should be used with caution.  </a:t>
            </a:r>
            <a:r>
              <a:rPr lang="en-US" dirty="0"/>
              <a:t>This tool allows adjutants and commanders to grant access to post and squadron membership to other members.</a:t>
            </a:r>
          </a:p>
          <a:p>
            <a:r>
              <a:rPr lang="en-US" dirty="0"/>
              <a:t>Our Post uses this to add First Vice Commander/Membership Officer so that they can do the membership transactions and free up the Adjutant to perform other functions</a:t>
            </a:r>
          </a:p>
          <a:p>
            <a:endParaRPr lang="en-US" dirty="0"/>
          </a:p>
          <a:p>
            <a:r>
              <a:rPr lang="en-US" dirty="0"/>
              <a:t>To add, delete or edit management settings, click edit. &lt;1&gt;  </a:t>
            </a:r>
          </a:p>
          <a:p>
            <a:endParaRPr lang="en-US" dirty="0"/>
          </a:p>
        </p:txBody>
      </p:sp>
    </p:spTree>
    <p:extLst>
      <p:ext uri="{BB962C8B-B14F-4D97-AF65-F5344CB8AC3E}">
        <p14:creationId xmlns:p14="http://schemas.microsoft.com/office/powerpoint/2010/main" val="201312449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E240D-D439-E91E-A80B-67F60F8994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199D4-EAA7-A647-371F-61FB019AA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272E8-5B13-EE11-E310-ACCD2D445E19}"/>
              </a:ext>
            </a:extLst>
          </p:cNvPr>
          <p:cNvSpPr>
            <a:spLocks noGrp="1"/>
          </p:cNvSpPr>
          <p:nvPr>
            <p:ph type="body" idx="1"/>
          </p:nvPr>
        </p:nvSpPr>
        <p:spPr/>
        <p:txBody>
          <a:bodyPr/>
          <a:lstStyle/>
          <a:p>
            <a:r>
              <a:rPr lang="en-US" i="0">
                <a:solidFill>
                  <a:srgbClr val="4D4D4D"/>
                </a:solidFill>
                <a:latin typeface="latoregular"/>
              </a:rPr>
              <a:t>To provide the same access adjutants and commanders have select:</a:t>
            </a:r>
          </a:p>
          <a:p>
            <a:endParaRPr lang="en-US" i="0">
              <a:solidFill>
                <a:srgbClr val="4D4D4D"/>
              </a:solidFill>
              <a:latin typeface="latoregular"/>
            </a:endParaRPr>
          </a:p>
          <a:p>
            <a:r>
              <a:rPr lang="en-US" i="0">
                <a:solidFill>
                  <a:srgbClr val="4D4D4D"/>
                </a:solidFill>
                <a:latin typeface="latoregular"/>
              </a:rPr>
              <a:t>Online Group Manager.  This is the minimum permission requirement.  It provides access to </a:t>
            </a:r>
            <a:r>
              <a:rPr lang="en-US" i="0" u="none">
                <a:solidFill>
                  <a:srgbClr val="4D4D4D"/>
                </a:solidFill>
                <a:latin typeface="latoregular"/>
              </a:rPr>
              <a:t>view members and a quick link to member email addresses.  </a:t>
            </a:r>
            <a:r>
              <a:rPr lang="en-US" i="0">
                <a:solidFill>
                  <a:srgbClr val="4D4D4D"/>
                </a:solidFill>
                <a:latin typeface="latoregular"/>
              </a:rPr>
              <a:t>Selecting this option only results in view only and records cannot be updated.</a:t>
            </a:r>
            <a:endParaRPr lang="en-US">
              <a:solidFill>
                <a:srgbClr val="4D4D4D"/>
              </a:solidFill>
              <a:latin typeface="Calibri"/>
              <a:cs typeface="Calibri"/>
            </a:endParaRPr>
          </a:p>
          <a:p>
            <a:endParaRPr lang="en-US"/>
          </a:p>
        </p:txBody>
      </p:sp>
    </p:spTree>
    <p:extLst>
      <p:ext uri="{BB962C8B-B14F-4D97-AF65-F5344CB8AC3E}">
        <p14:creationId xmlns:p14="http://schemas.microsoft.com/office/powerpoint/2010/main" val="293015904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C4E53-59F9-ADCE-AA04-0B83393DD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9B9BBF-0615-A6E7-60B3-2783967AD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AFAC18-FD9B-FB55-0C20-B018333F9471}"/>
              </a:ext>
            </a:extLst>
          </p:cNvPr>
          <p:cNvSpPr>
            <a:spLocks noGrp="1"/>
          </p:cNvSpPr>
          <p:nvPr>
            <p:ph type="body" idx="1"/>
          </p:nvPr>
        </p:nvSpPr>
        <p:spPr/>
        <p:txBody>
          <a:bodyPr/>
          <a:lstStyle/>
          <a:p>
            <a:r>
              <a:rPr lang="en-US" i="0">
                <a:solidFill>
                  <a:srgbClr val="4D4D4D"/>
                </a:solidFill>
                <a:latin typeface="latoregular"/>
              </a:rPr>
              <a:t>Check Edit Individual Profile to grant authority to add and edit member information.  &lt;1&gt;  Edit Group Profile provides access to View Members, Global Member Search, Group Attributes. Reports, Letters, Labels and Officer Materials.</a:t>
            </a:r>
          </a:p>
          <a:p>
            <a:endParaRPr lang="en-US" i="0">
              <a:solidFill>
                <a:srgbClr val="4D4D4D"/>
              </a:solidFill>
              <a:latin typeface="latoregular"/>
            </a:endParaRPr>
          </a:p>
          <a:p>
            <a:pPr defTabSz="470962">
              <a:lnSpc>
                <a:spcPct val="117999"/>
              </a:lnSpc>
              <a:defRPr/>
            </a:pPr>
            <a:endParaRPr lang="en-US">
              <a:solidFill>
                <a:srgbClr val="4D4D4D"/>
              </a:solidFill>
              <a:latin typeface="Calibri"/>
              <a:cs typeface="Calibri"/>
            </a:endParaRPr>
          </a:p>
          <a:p>
            <a:endParaRPr lang="en-US"/>
          </a:p>
        </p:txBody>
      </p:sp>
    </p:spTree>
    <p:extLst>
      <p:ext uri="{BB962C8B-B14F-4D97-AF65-F5344CB8AC3E}">
        <p14:creationId xmlns:p14="http://schemas.microsoft.com/office/powerpoint/2010/main" val="412498939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661FA-2019-B64E-9988-394BD00BD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63EDC5-FBD0-17D5-44FC-8BB8251251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E213E-FD72-51FE-3D81-CEBAA9D5E355}"/>
              </a:ext>
            </a:extLst>
          </p:cNvPr>
          <p:cNvSpPr>
            <a:spLocks noGrp="1"/>
          </p:cNvSpPr>
          <p:nvPr>
            <p:ph type="body" idx="1"/>
          </p:nvPr>
        </p:nvSpPr>
        <p:spPr/>
        <p:txBody>
          <a:bodyPr/>
          <a:lstStyle/>
          <a:p>
            <a:pPr defTabSz="470962">
              <a:lnSpc>
                <a:spcPct val="117999"/>
              </a:lnSpc>
              <a:defRPr/>
            </a:pPr>
            <a:r>
              <a:rPr lang="en-US" i="0">
                <a:solidFill>
                  <a:srgbClr val="4D4D4D"/>
                </a:solidFill>
                <a:latin typeface="latoregular"/>
              </a:rPr>
              <a:t>Register or Order for a group </a:t>
            </a:r>
            <a:r>
              <a:rPr lang="en-US" i="0" err="1">
                <a:solidFill>
                  <a:srgbClr val="4D4D4D"/>
                </a:solidFill>
                <a:latin typeface="latoregular"/>
              </a:rPr>
              <a:t>isthe</a:t>
            </a:r>
            <a:r>
              <a:rPr lang="en-US" i="0">
                <a:solidFill>
                  <a:srgbClr val="4D4D4D"/>
                </a:solidFill>
                <a:latin typeface="latoregular"/>
              </a:rPr>
              <a:t> setting to allow other members to process membership online using Add/Modify transmittal.  This permission allows the member to renew, transfer and add new members as well as update payment information.  </a:t>
            </a:r>
          </a:p>
          <a:p>
            <a:pPr defTabSz="470962">
              <a:lnSpc>
                <a:spcPct val="117999"/>
              </a:lnSpc>
              <a:defRPr/>
            </a:pPr>
            <a:endParaRPr lang="en-US" i="0">
              <a:solidFill>
                <a:srgbClr val="4D4D4D"/>
              </a:solidFill>
              <a:latin typeface="latoregular"/>
            </a:endParaRPr>
          </a:p>
          <a:p>
            <a:r>
              <a:rPr lang="en-US" i="0">
                <a:solidFill>
                  <a:srgbClr val="4D4D4D"/>
                </a:solidFill>
                <a:latin typeface="latoregular"/>
              </a:rPr>
              <a:t>&lt;1&gt;  The last setting is only available to adjutants and commanders.  This setting allows the member to provide management settings for other members.</a:t>
            </a:r>
          </a:p>
          <a:p>
            <a:endParaRPr lang="en-US" i="0">
              <a:solidFill>
                <a:srgbClr val="4D4D4D"/>
              </a:solidFill>
              <a:latin typeface="latoregular"/>
            </a:endParaRPr>
          </a:p>
          <a:p>
            <a:r>
              <a:rPr lang="en-US" i="0">
                <a:solidFill>
                  <a:srgbClr val="4D4D4D"/>
                </a:solidFill>
                <a:latin typeface="latoregular"/>
              </a:rPr>
              <a:t>After the desired management settings are assigned, click on the Save button.</a:t>
            </a:r>
          </a:p>
          <a:p>
            <a:endParaRPr lang="en-US" i="0">
              <a:solidFill>
                <a:srgbClr val="4D4D4D"/>
              </a:solidFill>
              <a:latin typeface="latoregular"/>
            </a:endParaRPr>
          </a:p>
          <a:p>
            <a:pPr defTabSz="470962">
              <a:lnSpc>
                <a:spcPct val="117999"/>
              </a:lnSpc>
              <a:defRPr/>
            </a:pPr>
            <a:endParaRPr lang="en-US" i="0">
              <a:solidFill>
                <a:srgbClr val="4D4D4D"/>
              </a:solidFill>
              <a:latin typeface="latoregular"/>
            </a:endParaRPr>
          </a:p>
          <a:p>
            <a:endParaRPr lang="en-US"/>
          </a:p>
        </p:txBody>
      </p:sp>
    </p:spTree>
    <p:extLst>
      <p:ext uri="{BB962C8B-B14F-4D97-AF65-F5344CB8AC3E}">
        <p14:creationId xmlns:p14="http://schemas.microsoft.com/office/powerpoint/2010/main" val="63220748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85000-CC6C-4578-433F-05107EC58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5C6AB-AF19-DE1A-E74B-00BFC78D0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3FDDB-1E66-73E1-6A74-DA997B2E9187}"/>
              </a:ext>
            </a:extLst>
          </p:cNvPr>
          <p:cNvSpPr>
            <a:spLocks noGrp="1"/>
          </p:cNvSpPr>
          <p:nvPr>
            <p:ph type="body" idx="1"/>
          </p:nvPr>
        </p:nvSpPr>
        <p:spPr/>
        <p:txBody>
          <a:bodyPr/>
          <a:lstStyle/>
          <a:p>
            <a:r>
              <a:rPr lang="en-US" i="0"/>
              <a:t>Permissions added will display.  The next time the member logs into their myLegion account, they will have access to group membership.    Notice I am in the post group.  Permissions are set for post group only.  To give permission to squadron membership, go to the squadron group first, find the member, and set permissions.</a:t>
            </a:r>
          </a:p>
          <a:p>
            <a:pPr defTabSz="470962">
              <a:defRPr/>
            </a:pPr>
            <a:endParaRPr lang="en-US" i="0"/>
          </a:p>
          <a:p>
            <a:pPr defTabSz="470962">
              <a:defRPr/>
            </a:pPr>
            <a:r>
              <a:rPr lang="en-US" i="0"/>
              <a:t>Select back to view members to search more names or select Group Profile to return to the group home page.</a:t>
            </a:r>
          </a:p>
          <a:p>
            <a:pPr defTabSz="470962">
              <a:defRPr/>
            </a:pPr>
            <a:endParaRPr lang="en-US" i="0"/>
          </a:p>
          <a:p>
            <a:r>
              <a:rPr lang="en-US" i="0"/>
              <a:t>No end date is set when applying these permissions.  Permissions can be removed by returning to Edit and unchecking the selections. It is important to keep track of anyone given permissions. </a:t>
            </a:r>
          </a:p>
          <a:p>
            <a:endParaRPr lang="en-US" i="0"/>
          </a:p>
          <a:p>
            <a:r>
              <a:rPr lang="en-US" i="0"/>
              <a:t>&lt;1&gt; You can monitor members with access to your group in MyLegion in reports.  Learn more about reports in Find Help.    &lt;2&gt; To ensure members with permissions are monitored we suggest you contact your department headquarters or MyLegion support team to add an end date.  Adding an end date will remove permissions to allow any new officers or existing officers to review the members administrative needs and re-assign if needed.</a:t>
            </a:r>
          </a:p>
          <a:p>
            <a:endParaRPr lang="en-US" i="0"/>
          </a:p>
          <a:p>
            <a:r>
              <a:rPr lang="en-US" i="0"/>
              <a:t>&lt;3&gt; Click Back to View Members to return to the member listing.</a:t>
            </a:r>
          </a:p>
          <a:p>
            <a:pPr fontAlgn="base"/>
            <a:endParaRPr lang="en-US">
              <a:solidFill>
                <a:srgbClr val="4D4D4D"/>
              </a:solidFill>
              <a:latin typeface="Calibri"/>
              <a:cs typeface="Calibri"/>
            </a:endParaRPr>
          </a:p>
          <a:p>
            <a:endParaRPr lang="en-US"/>
          </a:p>
        </p:txBody>
      </p:sp>
    </p:spTree>
    <p:extLst>
      <p:ext uri="{BB962C8B-B14F-4D97-AF65-F5344CB8AC3E}">
        <p14:creationId xmlns:p14="http://schemas.microsoft.com/office/powerpoint/2010/main" val="392497478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r>
              <a:rPr lang="en-US" sz="1400"/>
              <a:t>Learn more about MyLegion using “Find Help” and go to How to use MyLegion.org.  </a:t>
            </a:r>
          </a:p>
        </p:txBody>
      </p:sp>
    </p:spTree>
    <p:extLst>
      <p:ext uri="{BB962C8B-B14F-4D97-AF65-F5344CB8AC3E}">
        <p14:creationId xmlns:p14="http://schemas.microsoft.com/office/powerpoint/2010/main" val="385451716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5445B-9958-5BEE-3E7A-136B4BA1F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36B10-14C4-8144-E632-47F065F83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CC691-438E-D343-FE53-CA173E65502E}"/>
              </a:ext>
            </a:extLst>
          </p:cNvPr>
          <p:cNvSpPr>
            <a:spLocks noGrp="1"/>
          </p:cNvSpPr>
          <p:nvPr>
            <p:ph type="body" idx="1"/>
          </p:nvPr>
        </p:nvSpPr>
        <p:spPr/>
        <p:txBody>
          <a:bodyPr/>
          <a:lstStyle/>
          <a:p>
            <a:r>
              <a:rPr lang="en-US"/>
              <a:t>View of the various training presentations on MyLegion.org</a:t>
            </a:r>
          </a:p>
        </p:txBody>
      </p:sp>
      <p:sp>
        <p:nvSpPr>
          <p:cNvPr id="4" name="Slide Number Placeholder 3">
            <a:extLst>
              <a:ext uri="{FF2B5EF4-FFF2-40B4-BE49-F238E27FC236}">
                <a16:creationId xmlns:a16="http://schemas.microsoft.com/office/drawing/2014/main" id="{60C01D21-A8F7-8BFE-45D3-C4702A143ED0}"/>
              </a:ext>
            </a:extLst>
          </p:cNvPr>
          <p:cNvSpPr>
            <a:spLocks noGrp="1"/>
          </p:cNvSpPr>
          <p:nvPr>
            <p:ph type="sldNum" sz="quarter" idx="5"/>
          </p:nvPr>
        </p:nvSpPr>
        <p:spPr/>
        <p:txBody>
          <a:bodyPr/>
          <a:lstStyle/>
          <a:p>
            <a:fld id="{A3928372-687C-2D47-B721-3F134B506727}" type="slidenum">
              <a:rPr lang="en-US" smtClean="0"/>
              <a:pPr/>
              <a:t>118</a:t>
            </a:fld>
            <a:endParaRPr lang="en-US"/>
          </a:p>
        </p:txBody>
      </p:sp>
    </p:spTree>
    <p:extLst>
      <p:ext uri="{BB962C8B-B14F-4D97-AF65-F5344CB8AC3E}">
        <p14:creationId xmlns:p14="http://schemas.microsoft.com/office/powerpoint/2010/main" val="289871766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8"/>
              </a:spcAft>
            </a:pPr>
            <a:r>
              <a:rPr lang="en-US" b="0"/>
              <a:t>Start with honesty and willingness – training, knowledge, and help can be gotten from a number of sources</a:t>
            </a:r>
          </a:p>
          <a:p>
            <a:pPr lvl="1">
              <a:spcAft>
                <a:spcPts val="618"/>
              </a:spcAft>
            </a:pPr>
            <a:r>
              <a:rPr lang="en-US" sz="2500"/>
              <a:t>Prior post/county/district adjutants</a:t>
            </a:r>
          </a:p>
          <a:p>
            <a:endParaRPr lang="en-US"/>
          </a:p>
        </p:txBody>
      </p:sp>
      <p:sp>
        <p:nvSpPr>
          <p:cNvPr id="4" name="Slide Number Placeholder 3"/>
          <p:cNvSpPr>
            <a:spLocks noGrp="1"/>
          </p:cNvSpPr>
          <p:nvPr>
            <p:ph type="sldNum" sz="quarter" idx="5"/>
          </p:nvPr>
        </p:nvSpPr>
        <p:spPr/>
        <p:txBody>
          <a:bodyPr/>
          <a:lstStyle/>
          <a:p>
            <a:fld id="{A3928372-687C-2D47-B721-3F134B506727}" type="slidenum">
              <a:rPr lang="en-US" smtClean="0"/>
              <a:pPr/>
              <a:t>119</a:t>
            </a:fld>
            <a:endParaRPr lang="en-US"/>
          </a:p>
        </p:txBody>
      </p:sp>
    </p:spTree>
    <p:extLst>
      <p:ext uri="{BB962C8B-B14F-4D97-AF65-F5344CB8AC3E}">
        <p14:creationId xmlns:p14="http://schemas.microsoft.com/office/powerpoint/2010/main" val="6600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list of resources,</a:t>
            </a:r>
            <a:r>
              <a:rPr lang="en-US" baseline="0"/>
              <a:t> in no particular order, of the tools available to assist you in your job duties.</a:t>
            </a:r>
          </a:p>
          <a:p>
            <a:r>
              <a:rPr lang="en-US" baseline="0"/>
              <a:t>-The Post Adjutants Manual is probably the key tool and reference manual </a:t>
            </a:r>
          </a:p>
          <a:p>
            <a:endParaRPr lang="en-US"/>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9636137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01013-F0D2-FE44-D7A1-50E667EBAA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BEB8F-011C-8345-95DE-DECEB9E22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B9F61-BB82-115B-0ACE-46217301B120}"/>
              </a:ext>
            </a:extLst>
          </p:cNvPr>
          <p:cNvSpPr>
            <a:spLocks noGrp="1"/>
          </p:cNvSpPr>
          <p:nvPr>
            <p:ph type="body" idx="1"/>
          </p:nvPr>
        </p:nvSpPr>
        <p:spPr/>
        <p:txBody>
          <a:bodyPr/>
          <a:lstStyle/>
          <a:p>
            <a:pPr defTabSz="470962">
              <a:defRPr/>
            </a:pPr>
            <a:r>
              <a:rPr lang="en-US"/>
              <a:t>Be the leader that every Post needs – You CAN make a difference</a:t>
            </a:r>
          </a:p>
          <a:p>
            <a:endParaRPr lang="en-US"/>
          </a:p>
        </p:txBody>
      </p:sp>
      <p:sp>
        <p:nvSpPr>
          <p:cNvPr id="4" name="Slide Number Placeholder 3">
            <a:extLst>
              <a:ext uri="{FF2B5EF4-FFF2-40B4-BE49-F238E27FC236}">
                <a16:creationId xmlns:a16="http://schemas.microsoft.com/office/drawing/2014/main" id="{8DDC7949-80A9-98F3-D9C4-63FCC82E5BB7}"/>
              </a:ext>
            </a:extLst>
          </p:cNvPr>
          <p:cNvSpPr>
            <a:spLocks noGrp="1"/>
          </p:cNvSpPr>
          <p:nvPr>
            <p:ph type="sldNum" sz="quarter" idx="5"/>
          </p:nvPr>
        </p:nvSpPr>
        <p:spPr/>
        <p:txBody>
          <a:bodyPr/>
          <a:lstStyle/>
          <a:p>
            <a:fld id="{A3928372-687C-2D47-B721-3F134B506727}" type="slidenum">
              <a:rPr lang="en-US" smtClean="0"/>
              <a:pPr/>
              <a:t>120</a:t>
            </a:fld>
            <a:endParaRPr lang="en-US"/>
          </a:p>
        </p:txBody>
      </p:sp>
    </p:spTree>
    <p:extLst>
      <p:ext uri="{BB962C8B-B14F-4D97-AF65-F5344CB8AC3E}">
        <p14:creationId xmlns:p14="http://schemas.microsoft.com/office/powerpoint/2010/main" val="183971761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lnSpc>
                <a:spcPct val="117999"/>
              </a:lnSpc>
              <a:defRPr/>
            </a:pPr>
            <a:r>
              <a:rPr lang="en-US" sz="2500">
                <a:solidFill>
                  <a:srgbClr val="0070C0"/>
                </a:solidFill>
              </a:rPr>
              <a:t>Contact your department or national MyLegion support to assist with any questions and help with MyLegion.</a:t>
            </a:r>
          </a:p>
          <a:p>
            <a:endParaRPr lang="en-US"/>
          </a:p>
        </p:txBody>
      </p:sp>
    </p:spTree>
    <p:extLst>
      <p:ext uri="{BB962C8B-B14F-4D97-AF65-F5344CB8AC3E}">
        <p14:creationId xmlns:p14="http://schemas.microsoft.com/office/powerpoint/2010/main" val="197295801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0475" y="528638"/>
            <a:ext cx="3511550" cy="19748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36382D-CA15-4310-87D6-2FE45D726FE4}" type="slidenum">
              <a:rPr lang="en-US" smtClean="0"/>
              <a:pPr/>
              <a:t>122</a:t>
            </a:fld>
            <a:endParaRPr lang="en-US"/>
          </a:p>
        </p:txBody>
      </p:sp>
    </p:spTree>
    <p:extLst>
      <p:ext uri="{BB962C8B-B14F-4D97-AF65-F5344CB8AC3E}">
        <p14:creationId xmlns:p14="http://schemas.microsoft.com/office/powerpoint/2010/main" val="378288523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28372-687C-2D47-B721-3F134B506727}" type="slidenum">
              <a:rPr lang="en-US" smtClean="0"/>
              <a:pPr/>
              <a:t>123</a:t>
            </a:fld>
            <a:endParaRPr lang="en-US"/>
          </a:p>
        </p:txBody>
      </p:sp>
    </p:spTree>
    <p:extLst>
      <p:ext uri="{BB962C8B-B14F-4D97-AF65-F5344CB8AC3E}">
        <p14:creationId xmlns:p14="http://schemas.microsoft.com/office/powerpoint/2010/main" val="562540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 typeface="Arial" panose="020B0604020202020204" pitchFamily="34" charset="0"/>
              <a:buChar char="•"/>
            </a:pPr>
            <a:r>
              <a:rPr lang="en-US"/>
              <a:t>Same position in the Post as</a:t>
            </a:r>
            <a:r>
              <a:rPr lang="en-US" baseline="0"/>
              <a:t> the secretary of an organization and a bit more</a:t>
            </a:r>
          </a:p>
          <a:p>
            <a:pPr marL="176611" indent="-176611">
              <a:buFont typeface="Arial" panose="020B0604020202020204" pitchFamily="34" charset="0"/>
              <a:buChar char="•"/>
            </a:pPr>
            <a:r>
              <a:rPr lang="en-US" baseline="0"/>
              <a:t>All post activities revolve around the Adjutant</a:t>
            </a:r>
          </a:p>
          <a:p>
            <a:pPr marL="176611" indent="-176611">
              <a:buFont typeface="Arial" panose="020B0604020202020204" pitchFamily="34" charset="0"/>
              <a:buChar char="•"/>
            </a:pPr>
            <a:r>
              <a:rPr lang="en-US" baseline="0"/>
              <a:t>Good adjutants stay for many years.  This helps to provide continuity when other officers rotate offices. District 13 had Gene Fanucci as their adjutant for many years.</a:t>
            </a:r>
          </a:p>
          <a:p>
            <a:pPr marL="176611" indent="-176611">
              <a:buFont typeface="Arial" panose="020B0604020202020204" pitchFamily="34" charset="0"/>
              <a:buChar char="•"/>
            </a:pPr>
            <a:r>
              <a:rPr lang="en-US" baseline="0"/>
              <a:t>How long have each of you been Adjutants?</a:t>
            </a:r>
          </a:p>
          <a:p>
            <a:pPr marL="176611" indent="-176611">
              <a:buFont typeface="Arial" panose="020B0604020202020204" pitchFamily="34" charset="0"/>
              <a:buChar char="•"/>
            </a:pPr>
            <a:r>
              <a:rPr lang="en-US" baseline="0"/>
              <a:t>Commander navigates the ship, but the adjutant is the engineer who runs the ship’s machinery and keeps the vessel on an even keel.</a:t>
            </a:r>
          </a:p>
          <a:p>
            <a:pPr marL="176611" indent="-176611">
              <a:buFont typeface="Arial" panose="020B0604020202020204" pitchFamily="34" charset="0"/>
              <a:buChar char="•"/>
            </a:pPr>
            <a:r>
              <a:rPr lang="en-US" baseline="0"/>
              <a:t>Point of contact for individual members of the post</a:t>
            </a:r>
            <a:endParaRPr lang="en-US"/>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696361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 typeface="Arial" panose="020B0604020202020204" pitchFamily="34" charset="0"/>
              <a:buChar char="•"/>
            </a:pPr>
            <a:r>
              <a:rPr lang="en-US"/>
              <a:t>Past records include constitution and by-laws, minutes</a:t>
            </a:r>
            <a:r>
              <a:rPr lang="en-US" baseline="0"/>
              <a:t> of meeting, reports of officers and committees</a:t>
            </a:r>
          </a:p>
          <a:p>
            <a:pPr marL="176611" indent="-176611">
              <a:buFont typeface="Arial" panose="020B0604020202020204" pitchFamily="34" charset="0"/>
              <a:buChar char="•"/>
            </a:pPr>
            <a:r>
              <a:rPr lang="en-US" baseline="0"/>
              <a:t>Documents can be retained electronically, however paper records should also be retained.  Why?</a:t>
            </a:r>
            <a:endParaRPr lang="en-US"/>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69636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B9599-42F9-011A-C4CB-24ACECE0D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3561A-FCBC-BC16-0C22-C34EB2DD8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EFFE8F-F6F9-BC9C-C9B7-709CA81E72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AF3747-518E-5A06-D952-4E3B0A760DCC}"/>
              </a:ext>
            </a:extLst>
          </p:cNvPr>
          <p:cNvSpPr>
            <a:spLocks noGrp="1"/>
          </p:cNvSpPr>
          <p:nvPr>
            <p:ph type="sldNum" sz="quarter" idx="10"/>
          </p:nvPr>
        </p:nvSpPr>
        <p:spPr/>
        <p:txBody>
          <a:bodyPr/>
          <a:lstStyle/>
          <a:p>
            <a:fld id="{337C7900-366F-CC43-9534-00F91515111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99251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Ensure the post Bylaws indicate how long the meeting minutes are to be held.  It is recommended they are held in written form for five years or more.</a:t>
            </a:r>
          </a:p>
        </p:txBody>
      </p:sp>
      <p:sp>
        <p:nvSpPr>
          <p:cNvPr id="4" name="Slide Number Placeholder 3"/>
          <p:cNvSpPr>
            <a:spLocks noGrp="1"/>
          </p:cNvSpPr>
          <p:nvPr>
            <p:ph type="sldNum" sz="quarter" idx="5"/>
          </p:nvPr>
        </p:nvSpPr>
        <p:spPr/>
        <p:txBody>
          <a:bodyPr/>
          <a:lstStyle/>
          <a:p>
            <a:fld id="{A3928372-687C-2D47-B721-3F134B506727}" type="slidenum">
              <a:rPr lang="en-US" smtClean="0"/>
              <a:pPr/>
              <a:t>16</a:t>
            </a:fld>
            <a:endParaRPr lang="en-US"/>
          </a:p>
        </p:txBody>
      </p:sp>
    </p:spTree>
    <p:extLst>
      <p:ext uri="{BB962C8B-B14F-4D97-AF65-F5344CB8AC3E}">
        <p14:creationId xmlns:p14="http://schemas.microsoft.com/office/powerpoint/2010/main" val="2604050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Document any activities agreed on at the meeting.  Meeting minutes can (and are) be used in litigation cases if needed.</a:t>
            </a:r>
          </a:p>
        </p:txBody>
      </p:sp>
      <p:sp>
        <p:nvSpPr>
          <p:cNvPr id="4" name="Slide Number Placeholder 3"/>
          <p:cNvSpPr>
            <a:spLocks noGrp="1"/>
          </p:cNvSpPr>
          <p:nvPr>
            <p:ph type="sldNum" sz="quarter" idx="5"/>
          </p:nvPr>
        </p:nvSpPr>
        <p:spPr/>
        <p:txBody>
          <a:bodyPr/>
          <a:lstStyle/>
          <a:p>
            <a:fld id="{420F2AF3-0CE9-418E-BFF6-805147FFB906}" type="slidenum">
              <a:rPr lang="en-US" smtClean="0"/>
              <a:t>17</a:t>
            </a:fld>
            <a:endParaRPr lang="en-US"/>
          </a:p>
        </p:txBody>
      </p:sp>
    </p:spTree>
    <p:extLst>
      <p:ext uri="{BB962C8B-B14F-4D97-AF65-F5344CB8AC3E}">
        <p14:creationId xmlns:p14="http://schemas.microsoft.com/office/powerpoint/2010/main" val="3499256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Keep each other in check</a:t>
            </a:r>
          </a:p>
        </p:txBody>
      </p:sp>
      <p:sp>
        <p:nvSpPr>
          <p:cNvPr id="4" name="Slide Number Placeholder 3"/>
          <p:cNvSpPr>
            <a:spLocks noGrp="1"/>
          </p:cNvSpPr>
          <p:nvPr>
            <p:ph type="sldNum" sz="quarter" idx="5"/>
          </p:nvPr>
        </p:nvSpPr>
        <p:spPr/>
        <p:txBody>
          <a:bodyPr/>
          <a:lstStyle/>
          <a:p>
            <a:fld id="{A3928372-687C-2D47-B721-3F134B506727}" type="slidenum">
              <a:rPr lang="en-US" smtClean="0"/>
              <a:pPr/>
              <a:t>18</a:t>
            </a:fld>
            <a:endParaRPr lang="en-US"/>
          </a:p>
        </p:txBody>
      </p:sp>
    </p:spTree>
    <p:extLst>
      <p:ext uri="{BB962C8B-B14F-4D97-AF65-F5344CB8AC3E}">
        <p14:creationId xmlns:p14="http://schemas.microsoft.com/office/powerpoint/2010/main" val="2352445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defRPr/>
            </a:pPr>
            <a:r>
              <a:rPr lang="en-US"/>
              <a:t>Record of reports from standing and special committees   </a:t>
            </a:r>
          </a:p>
          <a:p>
            <a:endParaRPr lang="en-US"/>
          </a:p>
          <a:p>
            <a:r>
              <a:rPr lang="en-US"/>
              <a:t>List as much information as practical.</a:t>
            </a:r>
          </a:p>
        </p:txBody>
      </p:sp>
      <p:sp>
        <p:nvSpPr>
          <p:cNvPr id="4" name="Slide Number Placeholder 3"/>
          <p:cNvSpPr>
            <a:spLocks noGrp="1"/>
          </p:cNvSpPr>
          <p:nvPr>
            <p:ph type="sldNum" sz="quarter" idx="5"/>
          </p:nvPr>
        </p:nvSpPr>
        <p:spPr/>
        <p:txBody>
          <a:bodyPr/>
          <a:lstStyle/>
          <a:p>
            <a:fld id="{A3928372-687C-2D47-B721-3F134B506727}" type="slidenum">
              <a:rPr lang="en-US" smtClean="0"/>
              <a:pPr/>
              <a:t>19</a:t>
            </a:fld>
            <a:endParaRPr lang="en-US"/>
          </a:p>
        </p:txBody>
      </p:sp>
    </p:spTree>
    <p:extLst>
      <p:ext uri="{BB962C8B-B14F-4D97-AF65-F5344CB8AC3E}">
        <p14:creationId xmlns:p14="http://schemas.microsoft.com/office/powerpoint/2010/main" val="190193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Black"/>
                <a:cs typeface="Arial Black"/>
              </a:rPr>
              <a:t>- Becoming a Post Adjutant can sometimes be a challenging task for a variety of reasons. </a:t>
            </a:r>
          </a:p>
          <a:p>
            <a:r>
              <a:rPr lang="en-US">
                <a:latin typeface="Arial Black"/>
                <a:cs typeface="Arial Black"/>
              </a:rPr>
              <a:t>- All posts are different, as we will discuss in a few minutes. </a:t>
            </a:r>
            <a:br>
              <a:rPr lang="en-US">
                <a:latin typeface="Arial Black"/>
                <a:cs typeface="Arial Black"/>
              </a:rPr>
            </a:br>
            <a:r>
              <a:rPr lang="en-US">
                <a:latin typeface="Arial Black"/>
                <a:cs typeface="Arial Black"/>
              </a:rPr>
              <a:t>- We will focus on these areas listed on the slide. We certainly cannot go into depth in each of these areas, but we will cover those thing you should know and learn to make sure your term as Adjutant is a success.</a:t>
            </a:r>
            <a:endParaRPr lang="en-US"/>
          </a:p>
        </p:txBody>
      </p:sp>
      <p:sp>
        <p:nvSpPr>
          <p:cNvPr id="4" name="Slide Number Placeholder 3"/>
          <p:cNvSpPr>
            <a:spLocks noGrp="1"/>
          </p:cNvSpPr>
          <p:nvPr>
            <p:ph type="sldNum" sz="quarter" idx="5"/>
          </p:nvPr>
        </p:nvSpPr>
        <p:spPr/>
        <p:txBody>
          <a:bodyPr/>
          <a:lstStyle/>
          <a:p>
            <a:fld id="{A3928372-687C-2D47-B721-3F134B506727}" type="slidenum">
              <a:rPr lang="en-US" smtClean="0"/>
              <a:pPr/>
              <a:t>2</a:t>
            </a:fld>
            <a:endParaRPr lang="en-US"/>
          </a:p>
        </p:txBody>
      </p:sp>
    </p:spTree>
    <p:extLst>
      <p:ext uri="{BB962C8B-B14F-4D97-AF65-F5344CB8AC3E}">
        <p14:creationId xmlns:p14="http://schemas.microsoft.com/office/powerpoint/2010/main" val="1194212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defRPr/>
            </a:pPr>
            <a:r>
              <a:rPr lang="en-US"/>
              <a:t>Record of proposals, resolutions, motions, seconding, any final disposition, and a summary of the discussion; also a record of vote </a:t>
            </a:r>
          </a:p>
          <a:p>
            <a:endParaRPr lang="en-US"/>
          </a:p>
        </p:txBody>
      </p:sp>
      <p:sp>
        <p:nvSpPr>
          <p:cNvPr id="4" name="Slide Number Placeholder 3"/>
          <p:cNvSpPr>
            <a:spLocks noGrp="1"/>
          </p:cNvSpPr>
          <p:nvPr>
            <p:ph type="sldNum" sz="quarter" idx="5"/>
          </p:nvPr>
        </p:nvSpPr>
        <p:spPr/>
        <p:txBody>
          <a:bodyPr/>
          <a:lstStyle/>
          <a:p>
            <a:fld id="{A3928372-687C-2D47-B721-3F134B506727}" type="slidenum">
              <a:rPr lang="en-US" smtClean="0"/>
              <a:pPr/>
              <a:t>20</a:t>
            </a:fld>
            <a:endParaRPr lang="en-US"/>
          </a:p>
        </p:txBody>
      </p:sp>
    </p:spTree>
    <p:extLst>
      <p:ext uri="{BB962C8B-B14F-4D97-AF65-F5344CB8AC3E}">
        <p14:creationId xmlns:p14="http://schemas.microsoft.com/office/powerpoint/2010/main" val="3201373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defRPr/>
            </a:pPr>
            <a:r>
              <a:rPr lang="en-US" b="0"/>
              <a:t>It is a good idea to sit as close as possible to the chair of the meeting to allow you to hear everything and to ask for clarification without having to raise your voice  </a:t>
            </a:r>
          </a:p>
          <a:p>
            <a:endParaRPr lang="en-US"/>
          </a:p>
        </p:txBody>
      </p:sp>
      <p:sp>
        <p:nvSpPr>
          <p:cNvPr id="4" name="Slide Number Placeholder 3"/>
          <p:cNvSpPr>
            <a:spLocks noGrp="1"/>
          </p:cNvSpPr>
          <p:nvPr>
            <p:ph type="sldNum" sz="quarter" idx="5"/>
          </p:nvPr>
        </p:nvSpPr>
        <p:spPr/>
        <p:txBody>
          <a:bodyPr/>
          <a:lstStyle/>
          <a:p>
            <a:fld id="{A3928372-687C-2D47-B721-3F134B506727}" type="slidenum">
              <a:rPr lang="en-US" smtClean="0"/>
              <a:pPr/>
              <a:t>21</a:t>
            </a:fld>
            <a:endParaRPr lang="en-US"/>
          </a:p>
        </p:txBody>
      </p:sp>
    </p:spTree>
    <p:extLst>
      <p:ext uri="{BB962C8B-B14F-4D97-AF65-F5344CB8AC3E}">
        <p14:creationId xmlns:p14="http://schemas.microsoft.com/office/powerpoint/2010/main" val="370649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minutes are official documentation of decisions made.</a:t>
            </a:r>
          </a:p>
        </p:txBody>
      </p:sp>
      <p:sp>
        <p:nvSpPr>
          <p:cNvPr id="4" name="Slide Number Placeholder 3"/>
          <p:cNvSpPr>
            <a:spLocks noGrp="1"/>
          </p:cNvSpPr>
          <p:nvPr>
            <p:ph type="sldNum" sz="quarter" idx="5"/>
          </p:nvPr>
        </p:nvSpPr>
        <p:spPr/>
        <p:txBody>
          <a:bodyPr/>
          <a:lstStyle/>
          <a:p>
            <a:fld id="{A3928372-687C-2D47-B721-3F134B506727}" type="slidenum">
              <a:rPr lang="en-US" smtClean="0"/>
              <a:pPr/>
              <a:t>22</a:t>
            </a:fld>
            <a:endParaRPr lang="en-US"/>
          </a:p>
        </p:txBody>
      </p:sp>
    </p:spTree>
    <p:extLst>
      <p:ext uri="{BB962C8B-B14F-4D97-AF65-F5344CB8AC3E}">
        <p14:creationId xmlns:p14="http://schemas.microsoft.com/office/powerpoint/2010/main" val="3085874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defRPr/>
            </a:pPr>
            <a:r>
              <a:rPr lang="en-US"/>
              <a:t>Just like the minutes, the agenda is a vital part of the meeting</a:t>
            </a:r>
          </a:p>
          <a:p>
            <a:endParaRPr lang="en-US"/>
          </a:p>
        </p:txBody>
      </p:sp>
      <p:sp>
        <p:nvSpPr>
          <p:cNvPr id="4" name="Slide Number Placeholder 3"/>
          <p:cNvSpPr>
            <a:spLocks noGrp="1"/>
          </p:cNvSpPr>
          <p:nvPr>
            <p:ph type="sldNum" sz="quarter" idx="5"/>
          </p:nvPr>
        </p:nvSpPr>
        <p:spPr/>
        <p:txBody>
          <a:bodyPr/>
          <a:lstStyle/>
          <a:p>
            <a:fld id="{A3928372-687C-2D47-B721-3F134B506727}" type="slidenum">
              <a:rPr lang="en-US" smtClean="0"/>
              <a:pPr/>
              <a:t>23</a:t>
            </a:fld>
            <a:endParaRPr lang="en-US"/>
          </a:p>
        </p:txBody>
      </p:sp>
    </p:spTree>
    <p:extLst>
      <p:ext uri="{BB962C8B-B14F-4D97-AF65-F5344CB8AC3E}">
        <p14:creationId xmlns:p14="http://schemas.microsoft.com/office/powerpoint/2010/main" val="292326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28727-25C7-F9A7-B7DF-BE61A2289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B0CE6-B25B-6196-09EA-BA9A0173A7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6D5D16-4F68-D2EF-EE23-411FBEB2DBD1}"/>
              </a:ext>
            </a:extLst>
          </p:cNvPr>
          <p:cNvSpPr>
            <a:spLocks noGrp="1"/>
          </p:cNvSpPr>
          <p:nvPr>
            <p:ph type="body" idx="1"/>
          </p:nvPr>
        </p:nvSpPr>
        <p:spPr/>
        <p:txBody>
          <a:bodyPr/>
          <a:lstStyle/>
          <a:p>
            <a:r>
              <a:rPr lang="en-US"/>
              <a:t>Dependent on how your Post communicates with members</a:t>
            </a:r>
          </a:p>
          <a:p>
            <a:r>
              <a:rPr lang="en-US"/>
              <a:t>Minutes are detailed and those are stored by Adjutant, where as the posted/link minutes can have that info redacted so that non-post members do not see that confidential info</a:t>
            </a:r>
          </a:p>
          <a:p>
            <a:r>
              <a:rPr lang="en-US"/>
              <a:t>Add District Commander and Key District officer to the Agenda distribution list in case they want to attend your meeting</a:t>
            </a:r>
          </a:p>
        </p:txBody>
      </p:sp>
      <p:sp>
        <p:nvSpPr>
          <p:cNvPr id="4" name="Slide Number Placeholder 3">
            <a:extLst>
              <a:ext uri="{FF2B5EF4-FFF2-40B4-BE49-F238E27FC236}">
                <a16:creationId xmlns:a16="http://schemas.microsoft.com/office/drawing/2014/main" id="{3E638A7F-E9C9-6377-9E27-D091CFC235E8}"/>
              </a:ext>
            </a:extLst>
          </p:cNvPr>
          <p:cNvSpPr>
            <a:spLocks noGrp="1"/>
          </p:cNvSpPr>
          <p:nvPr>
            <p:ph type="sldNum" sz="quarter" idx="5"/>
          </p:nvPr>
        </p:nvSpPr>
        <p:spPr/>
        <p:txBody>
          <a:bodyPr/>
          <a:lstStyle/>
          <a:p>
            <a:fld id="{A3928372-687C-2D47-B721-3F134B506727}" type="slidenum">
              <a:rPr lang="en-US" smtClean="0"/>
              <a:pPr/>
              <a:t>24</a:t>
            </a:fld>
            <a:endParaRPr lang="en-US"/>
          </a:p>
        </p:txBody>
      </p:sp>
    </p:spTree>
    <p:extLst>
      <p:ext uri="{BB962C8B-B14F-4D97-AF65-F5344CB8AC3E}">
        <p14:creationId xmlns:p14="http://schemas.microsoft.com/office/powerpoint/2010/main" val="3295450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Basic training is a fantastic way to get a great overall understanding of who we are and what we do.</a:t>
            </a:r>
          </a:p>
          <a:p>
            <a:endParaRPr lang="en-US"/>
          </a:p>
          <a:p>
            <a:r>
              <a:rPr lang="en-US"/>
              <a:t>Even if you have already taken it in the past.</a:t>
            </a:r>
          </a:p>
        </p:txBody>
      </p:sp>
      <p:sp>
        <p:nvSpPr>
          <p:cNvPr id="4" name="Slide Number Placeholder 3"/>
          <p:cNvSpPr>
            <a:spLocks noGrp="1"/>
          </p:cNvSpPr>
          <p:nvPr>
            <p:ph type="sldNum" sz="quarter" idx="5"/>
          </p:nvPr>
        </p:nvSpPr>
        <p:spPr/>
        <p:txBody>
          <a:bodyPr/>
          <a:lstStyle/>
          <a:p>
            <a:fld id="{A3928372-687C-2D47-B721-3F134B506727}" type="slidenum">
              <a:rPr lang="en-US" smtClean="0"/>
              <a:pPr/>
              <a:t>25</a:t>
            </a:fld>
            <a:endParaRPr lang="en-US"/>
          </a:p>
        </p:txBody>
      </p:sp>
    </p:spTree>
    <p:extLst>
      <p:ext uri="{BB962C8B-B14F-4D97-AF65-F5344CB8AC3E}">
        <p14:creationId xmlns:p14="http://schemas.microsoft.com/office/powerpoint/2010/main" val="2582414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B128F-2DE9-EBF0-8F48-6FF7DB725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7CC0F-CD2E-DAAE-8612-8BF9D36377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81961-C6FF-DE28-8390-624DAD61FBED}"/>
              </a:ext>
            </a:extLst>
          </p:cNvPr>
          <p:cNvSpPr>
            <a:spLocks noGrp="1"/>
          </p:cNvSpPr>
          <p:nvPr>
            <p:ph type="body" idx="1"/>
          </p:nvPr>
        </p:nvSpPr>
        <p:spPr/>
        <p:txBody>
          <a:bodyPr/>
          <a:lstStyle/>
          <a:p>
            <a:pPr marL="176611" indent="-176611">
              <a:buFontTx/>
              <a:buChar char="-"/>
            </a:pPr>
            <a:r>
              <a:rPr lang="en-US"/>
              <a:t>As Post adjutant there are 4 required reports that must be submitted by the Post</a:t>
            </a:r>
          </a:p>
          <a:p>
            <a:pPr marL="176611" indent="-176611">
              <a:buFontTx/>
              <a:buChar char="-"/>
            </a:pPr>
            <a:r>
              <a:rPr lang="en-US"/>
              <a:t>As Adjutant you are the one who has to submit these reports</a:t>
            </a:r>
          </a:p>
          <a:p>
            <a:pPr marL="176611" indent="-176611">
              <a:buFontTx/>
              <a:buChar char="-"/>
            </a:pPr>
            <a:r>
              <a:rPr lang="en-US"/>
              <a:t>Department has facilitated the reporting with a link that centralizes all the reports</a:t>
            </a:r>
          </a:p>
          <a:p>
            <a:pPr marL="176611" indent="-176611">
              <a:buFontTx/>
              <a:buChar char="-"/>
            </a:pPr>
            <a:endParaRPr lang="en-US"/>
          </a:p>
          <a:p>
            <a:pPr marL="176611" indent="-176611">
              <a:buFontTx/>
              <a:buChar char="-"/>
            </a:pPr>
            <a:endParaRPr lang="en-US"/>
          </a:p>
        </p:txBody>
      </p:sp>
      <p:sp>
        <p:nvSpPr>
          <p:cNvPr id="4" name="Slide Number Placeholder 3">
            <a:extLst>
              <a:ext uri="{FF2B5EF4-FFF2-40B4-BE49-F238E27FC236}">
                <a16:creationId xmlns:a16="http://schemas.microsoft.com/office/drawing/2014/main" id="{90772592-D30D-1144-ED92-0515BF47F325}"/>
              </a:ext>
            </a:extLst>
          </p:cNvPr>
          <p:cNvSpPr>
            <a:spLocks noGrp="1"/>
          </p:cNvSpPr>
          <p:nvPr>
            <p:ph type="sldNum" sz="quarter" idx="5"/>
          </p:nvPr>
        </p:nvSpPr>
        <p:spPr/>
        <p:txBody>
          <a:bodyPr/>
          <a:lstStyle/>
          <a:p>
            <a:fld id="{420F2AF3-0CE9-418E-BFF6-805147FFB906}" type="slidenum">
              <a:rPr lang="en-US" smtClean="0"/>
              <a:t>26</a:t>
            </a:fld>
            <a:endParaRPr lang="en-US"/>
          </a:p>
        </p:txBody>
      </p:sp>
    </p:spTree>
    <p:extLst>
      <p:ext uri="{BB962C8B-B14F-4D97-AF65-F5344CB8AC3E}">
        <p14:creationId xmlns:p14="http://schemas.microsoft.com/office/powerpoint/2010/main" val="2612817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report is what is used to update the information in myLegion.  Once it is submitted and the post wants to update their dues, it can’t be updated until this form is filled out.</a:t>
            </a:r>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696361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BA1EE-0A45-E031-FC02-3686DE6F2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4C72A-BB20-BB2E-299D-874A04677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D176A-5E34-FB33-1432-939C790D5C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2E277B-41DA-6992-BF6E-EDA65570ED3E}"/>
              </a:ext>
            </a:extLst>
          </p:cNvPr>
          <p:cNvSpPr>
            <a:spLocks noGrp="1"/>
          </p:cNvSpPr>
          <p:nvPr>
            <p:ph type="sldNum" sz="quarter" idx="10"/>
          </p:nvPr>
        </p:nvSpPr>
        <p:spPr/>
        <p:txBody>
          <a:bodyPr/>
          <a:lstStyle/>
          <a:p>
            <a:fld id="{337C7900-366F-CC43-9534-00F91515111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524151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project, activity, or event cannot be adequately covered on the report form, attach</a:t>
            </a:r>
            <a:r>
              <a:rPr lang="en-US" baseline="0"/>
              <a:t> a written description with pictures and articles and send it to national and department.  The narrative report will be reviewed by personnel at National HQ responsible for specific programs and shared with the staff of The American Legion Magazine.</a:t>
            </a:r>
          </a:p>
          <a:p>
            <a:endParaRPr lang="en-US"/>
          </a:p>
          <a:p>
            <a:r>
              <a:rPr lang="en-US"/>
              <a:t>The CPR form is important as it lets Congress know the work of The American Legion.  </a:t>
            </a:r>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9636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Black"/>
                <a:cs typeface="Arial Black"/>
              </a:rPr>
              <a:t>This course is designed NOT on surviving your term as a Post Adjutant, but to establish a foundation for an effective and successful term in the position.</a:t>
            </a:r>
          </a:p>
          <a:p>
            <a:endParaRPr lang="en-US">
              <a:latin typeface="Arial Black"/>
              <a:cs typeface="Arial Black"/>
            </a:endParaRPr>
          </a:p>
          <a:p>
            <a:r>
              <a:rPr lang="en-US">
                <a:latin typeface="Arial Black"/>
                <a:cs typeface="Arial Black"/>
              </a:rPr>
              <a:t>A successful Post Adjutant is focused on being a leader, not a caretaker, of the Post. </a:t>
            </a:r>
          </a:p>
          <a:p>
            <a:endParaRPr lang="en-US">
              <a:latin typeface="Arial Black"/>
              <a:cs typeface="Arial Black"/>
            </a:endParaRPr>
          </a:p>
          <a:p>
            <a:r>
              <a:rPr lang="en-US">
                <a:latin typeface="Arial Black"/>
                <a:cs typeface="Arial Black"/>
              </a:rPr>
              <a:t>Leaders look to the future, work on continuous improvement of post operations and program management, and take pride in moving the Post forward. Caretakers merely try to survive from one year to the next.</a:t>
            </a:r>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96361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CF149-13A8-59EA-AAAD-98B513258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1258D-B2C2-F89E-17DF-408587D59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E31220-FBDA-C53B-05A6-03FDECA72C03}"/>
              </a:ext>
            </a:extLst>
          </p:cNvPr>
          <p:cNvSpPr>
            <a:spLocks noGrp="1"/>
          </p:cNvSpPr>
          <p:nvPr>
            <p:ph type="body" idx="1"/>
          </p:nvPr>
        </p:nvSpPr>
        <p:spPr/>
        <p:txBody>
          <a:bodyPr/>
          <a:lstStyle/>
          <a:p>
            <a:r>
              <a:rPr lang="en-US"/>
              <a:t>If a project, activity, or event cannot be adequately covered on the report form, attach</a:t>
            </a:r>
            <a:r>
              <a:rPr lang="en-US" baseline="0"/>
              <a:t> a written description with pictures and articles and send it to national and department.  The narrative report will be reviewed by personnel at National HQ responsible for specific programs and shared with the staff of The American Legion Magazine.</a:t>
            </a:r>
          </a:p>
          <a:p>
            <a:endParaRPr lang="en-US"/>
          </a:p>
          <a:p>
            <a:r>
              <a:rPr lang="en-US"/>
              <a:t>The CPR form is important as it lets Congress know the work of The American Legion.  </a:t>
            </a:r>
          </a:p>
        </p:txBody>
      </p:sp>
      <p:sp>
        <p:nvSpPr>
          <p:cNvPr id="4" name="Slide Number Placeholder 3">
            <a:extLst>
              <a:ext uri="{FF2B5EF4-FFF2-40B4-BE49-F238E27FC236}">
                <a16:creationId xmlns:a16="http://schemas.microsoft.com/office/drawing/2014/main" id="{20162B57-E4C5-CF78-A23B-681B7F9CCF07}"/>
              </a:ext>
            </a:extLst>
          </p:cNvPr>
          <p:cNvSpPr>
            <a:spLocks noGrp="1"/>
          </p:cNvSpPr>
          <p:nvPr>
            <p:ph type="sldNum" sz="quarter" idx="10"/>
          </p:nvPr>
        </p:nvSpPr>
        <p:spPr/>
        <p:txBody>
          <a:bodyPr/>
          <a:lstStyle/>
          <a:p>
            <a:fld id="{337C7900-366F-CC43-9534-00F91515111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21136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elections have been completed the only way that National knows is to get the Officer Certification form submitted to the Department.  It is recommended that at a minimum, the DD-214 for the Adjutant and Commander also be included when the form is submitted. </a:t>
            </a:r>
          </a:p>
          <a:p>
            <a:endParaRPr lang="en-US"/>
          </a:p>
          <a:p>
            <a:r>
              <a:rPr lang="en-US"/>
              <a:t>Check with the Department on what their specific requirements are.</a:t>
            </a:r>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718120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084BB-14A8-48DB-F165-6FFA946A5B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5CFB7-4755-6384-881F-C793ED8714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E6A467-6BC6-71C3-183F-2AA5FF489E20}"/>
              </a:ext>
            </a:extLst>
          </p:cNvPr>
          <p:cNvSpPr>
            <a:spLocks noGrp="1"/>
          </p:cNvSpPr>
          <p:nvPr>
            <p:ph type="body" idx="1"/>
          </p:nvPr>
        </p:nvSpPr>
        <p:spPr/>
        <p:txBody>
          <a:bodyPr/>
          <a:lstStyle/>
          <a:p>
            <a:r>
              <a:rPr lang="en-US"/>
              <a:t>Although elections have been completed the only way that National knows is to get the Officer Certification form submitted to the Department.  It is recommended that at a minimum, the DD-214 for the Adjutant and Commander also be included when the form is submitted. </a:t>
            </a:r>
          </a:p>
          <a:p>
            <a:endParaRPr lang="en-US"/>
          </a:p>
          <a:p>
            <a:r>
              <a:rPr lang="en-US"/>
              <a:t>Check with the Department on what their specific requirements are.</a:t>
            </a:r>
          </a:p>
        </p:txBody>
      </p:sp>
      <p:sp>
        <p:nvSpPr>
          <p:cNvPr id="4" name="Slide Number Placeholder 3">
            <a:extLst>
              <a:ext uri="{FF2B5EF4-FFF2-40B4-BE49-F238E27FC236}">
                <a16:creationId xmlns:a16="http://schemas.microsoft.com/office/drawing/2014/main" id="{17909692-0D22-79D7-14EB-7F66DC61E708}"/>
              </a:ext>
            </a:extLst>
          </p:cNvPr>
          <p:cNvSpPr>
            <a:spLocks noGrp="1"/>
          </p:cNvSpPr>
          <p:nvPr>
            <p:ph type="sldNum" sz="quarter" idx="10"/>
          </p:nvPr>
        </p:nvSpPr>
        <p:spPr/>
        <p:txBody>
          <a:bodyPr/>
          <a:lstStyle/>
          <a:p>
            <a:fld id="{337C7900-366F-CC43-9534-00F91515111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849958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E9FCF-4B8C-885B-D38F-099EAE2ED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3448C-9D0E-DB8A-44F8-A2CD25A21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6DD78-0EA6-9540-5018-D33848374335}"/>
              </a:ext>
            </a:extLst>
          </p:cNvPr>
          <p:cNvSpPr>
            <a:spLocks noGrp="1"/>
          </p:cNvSpPr>
          <p:nvPr>
            <p:ph type="body" idx="1"/>
          </p:nvPr>
        </p:nvSpPr>
        <p:spPr/>
        <p:txBody>
          <a:bodyPr/>
          <a:lstStyle/>
          <a:p>
            <a:r>
              <a:rPr lang="en-US"/>
              <a:t>Although elections have been completed the only way that National knows is to get the Officer Certification form submitted to the Department.  It is recommended that at a minimum, the DD-214 for the Adjutant and Commander also be included when the form is submitted. </a:t>
            </a:r>
          </a:p>
          <a:p>
            <a:endParaRPr lang="en-US"/>
          </a:p>
          <a:p>
            <a:r>
              <a:rPr lang="en-US"/>
              <a:t>Check with the Department on what their specific requirements are.</a:t>
            </a:r>
          </a:p>
        </p:txBody>
      </p:sp>
      <p:sp>
        <p:nvSpPr>
          <p:cNvPr id="4" name="Slide Number Placeholder 3">
            <a:extLst>
              <a:ext uri="{FF2B5EF4-FFF2-40B4-BE49-F238E27FC236}">
                <a16:creationId xmlns:a16="http://schemas.microsoft.com/office/drawing/2014/main" id="{D8597EF5-2A50-7393-FB9B-7F2EC027FED8}"/>
              </a:ext>
            </a:extLst>
          </p:cNvPr>
          <p:cNvSpPr>
            <a:spLocks noGrp="1"/>
          </p:cNvSpPr>
          <p:nvPr>
            <p:ph type="sldNum" sz="quarter" idx="10"/>
          </p:nvPr>
        </p:nvSpPr>
        <p:spPr/>
        <p:txBody>
          <a:bodyPr/>
          <a:lstStyle/>
          <a:p>
            <a:fld id="{337C7900-366F-CC43-9534-00F91515111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85304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0828D-596D-100E-B18A-288255459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2597A-5B36-8EA3-1044-9E886047C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B6327-BCB2-F12C-945A-F979D4E4AA6B}"/>
              </a:ext>
            </a:extLst>
          </p:cNvPr>
          <p:cNvSpPr>
            <a:spLocks noGrp="1"/>
          </p:cNvSpPr>
          <p:nvPr>
            <p:ph type="body" idx="1"/>
          </p:nvPr>
        </p:nvSpPr>
        <p:spPr/>
        <p:txBody>
          <a:bodyPr/>
          <a:lstStyle/>
          <a:p>
            <a:r>
              <a:rPr lang="en-US"/>
              <a:t>Check on the number of delegates your Post will have</a:t>
            </a:r>
          </a:p>
          <a:p>
            <a:r>
              <a:rPr lang="en-US"/>
              <a:t>These delegates are the ones that will be able to vote at the District Elections, Department Convention</a:t>
            </a:r>
          </a:p>
        </p:txBody>
      </p:sp>
      <p:sp>
        <p:nvSpPr>
          <p:cNvPr id="4" name="Slide Number Placeholder 3">
            <a:extLst>
              <a:ext uri="{FF2B5EF4-FFF2-40B4-BE49-F238E27FC236}">
                <a16:creationId xmlns:a16="http://schemas.microsoft.com/office/drawing/2014/main" id="{E84DB81A-F787-A80C-FDF0-4FFDD72F5263}"/>
              </a:ext>
            </a:extLst>
          </p:cNvPr>
          <p:cNvSpPr>
            <a:spLocks noGrp="1"/>
          </p:cNvSpPr>
          <p:nvPr>
            <p:ph type="sldNum" sz="quarter" idx="10"/>
          </p:nvPr>
        </p:nvSpPr>
        <p:spPr/>
        <p:txBody>
          <a:bodyPr/>
          <a:lstStyle/>
          <a:p>
            <a:fld id="{337C7900-366F-CC43-9534-00F91515111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210698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a:t>Thanks to the Legion Act, we now only have two periods of eligibility.</a:t>
            </a:r>
          </a:p>
          <a:p>
            <a:pPr defTabSz="941923">
              <a:defRPr/>
            </a:pPr>
            <a:endParaRPr lang="en-US"/>
          </a:p>
          <a:p>
            <a:pPr defTabSz="941923">
              <a:defRPr/>
            </a:pPr>
            <a:r>
              <a:rPr lang="en-US"/>
              <a:t>Who is carrying the dates with them today?</a:t>
            </a:r>
          </a:p>
          <a:p>
            <a:pPr defTabSz="941923">
              <a:defRPr/>
            </a:pPr>
            <a:endParaRPr lang="en-US"/>
          </a:p>
          <a:p>
            <a:pPr defTabSz="941923">
              <a:defRPr/>
            </a:pPr>
            <a:r>
              <a:rPr lang="en-US"/>
              <a:t>How about the back of your membership card?</a:t>
            </a:r>
          </a:p>
          <a:p>
            <a:pPr marL="176611" indent="-176611">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696361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4AEF3-396F-02A5-B8B4-2D3BB476A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DF0F4-A5ED-B811-FEC6-DBA793CF54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0C73F-5634-EB1C-AA8E-F37596ABCF89}"/>
              </a:ext>
            </a:extLst>
          </p:cNvPr>
          <p:cNvSpPr>
            <a:spLocks noGrp="1"/>
          </p:cNvSpPr>
          <p:nvPr>
            <p:ph type="body" idx="1"/>
          </p:nvPr>
        </p:nvSpPr>
        <p:spPr/>
        <p:txBody>
          <a:bodyPr/>
          <a:lstStyle/>
          <a:p>
            <a:pPr defTabSz="941923">
              <a:defRPr/>
            </a:pPr>
            <a:r>
              <a:rPr lang="en-US"/>
              <a:t>Thanks to the Legion Act, we now only have two periods of eligibility.</a:t>
            </a:r>
          </a:p>
          <a:p>
            <a:pPr defTabSz="941923">
              <a:defRPr/>
            </a:pPr>
            <a:endParaRPr lang="en-US"/>
          </a:p>
          <a:p>
            <a:pPr defTabSz="941923">
              <a:defRPr/>
            </a:pPr>
            <a:r>
              <a:rPr lang="en-US"/>
              <a:t>Who is carrying the dates with them today?</a:t>
            </a:r>
          </a:p>
          <a:p>
            <a:pPr defTabSz="941923">
              <a:defRPr/>
            </a:pPr>
            <a:endParaRPr lang="en-US"/>
          </a:p>
          <a:p>
            <a:pPr defTabSz="941923">
              <a:defRPr/>
            </a:pPr>
            <a:r>
              <a:rPr lang="en-US"/>
              <a:t>How about the back of your membership card?</a:t>
            </a:r>
          </a:p>
          <a:p>
            <a:pPr marL="176611" indent="-176611">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AA08A098-FC32-C2A8-BDF6-7783674695F1}"/>
              </a:ext>
            </a:extLst>
          </p:cNvPr>
          <p:cNvSpPr>
            <a:spLocks noGrp="1"/>
          </p:cNvSpPr>
          <p:nvPr>
            <p:ph type="sldNum" sz="quarter" idx="10"/>
          </p:nvPr>
        </p:nvSpPr>
        <p:spPr/>
        <p:txBody>
          <a:bodyPr/>
          <a:lstStyle/>
          <a:p>
            <a:fld id="{337C7900-366F-CC43-9534-00F91515111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538826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defTabSz="941923">
              <a:buFont typeface="Arial" panose="020B0604020202020204" pitchFamily="34" charset="0"/>
              <a:buChar char="•"/>
              <a:defRPr/>
            </a:pPr>
            <a:r>
              <a:rPr lang="en-US"/>
              <a:t>Section 4 </a:t>
            </a:r>
          </a:p>
          <a:p>
            <a:pPr marL="647572" lvl="1" indent="-176611" defTabSz="941923">
              <a:buFont typeface="Arial" panose="020B0604020202020204" pitchFamily="34" charset="0"/>
              <a:buChar char="•"/>
              <a:defRPr/>
            </a:pPr>
            <a:r>
              <a:rPr lang="en-US"/>
              <a:t>If approval is denied, the member may appeal to the executive committee of the department of the expelling post for permission to be admitted to membership in another post and shall be ineligible for membership until such permission is granted.</a:t>
            </a:r>
          </a:p>
          <a:p>
            <a:pPr marL="647572" lvl="1" indent="-176611" defTabSz="941923">
              <a:buFont typeface="Arial" panose="020B0604020202020204" pitchFamily="34" charset="0"/>
              <a:buChar char="•"/>
              <a:defRPr/>
            </a:pPr>
            <a:r>
              <a:rPr lang="en-US"/>
              <a:t>How does</a:t>
            </a:r>
            <a:r>
              <a:rPr lang="en-US" baseline="0"/>
              <a:t> the incoming post know if a member has been expelled from another post?  </a:t>
            </a:r>
          </a:p>
          <a:p>
            <a:pPr marL="647572" lvl="1" indent="-176611" defTabSz="941923">
              <a:buFont typeface="Arial" panose="020B0604020202020204" pitchFamily="34" charset="0"/>
              <a:buChar char="•"/>
              <a:defRPr/>
            </a:pPr>
            <a:r>
              <a:rPr lang="en-US" baseline="0"/>
              <a:t>Look up previous history in myLegion or contact the Department.</a:t>
            </a:r>
            <a:endParaRPr lang="en-US"/>
          </a:p>
          <a:p>
            <a:pPr marL="176611" indent="-176611">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162393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6E30F-8902-E779-37A1-C7FCA834A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871FE9-F2AC-338F-23A6-30D4C10C5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9630B-1594-FE18-B725-863A748BA78B}"/>
              </a:ext>
            </a:extLst>
          </p:cNvPr>
          <p:cNvSpPr>
            <a:spLocks noGrp="1"/>
          </p:cNvSpPr>
          <p:nvPr>
            <p:ph type="body" idx="1"/>
          </p:nvPr>
        </p:nvSpPr>
        <p:spPr/>
        <p:txBody>
          <a:bodyPr/>
          <a:lstStyle/>
          <a:p>
            <a:pPr marL="176611" indent="-176611" defTabSz="941923">
              <a:buFont typeface="Arial" panose="020B0604020202020204" pitchFamily="34" charset="0"/>
              <a:buChar char="•"/>
              <a:defRPr/>
            </a:pPr>
            <a:r>
              <a:rPr lang="en-US"/>
              <a:t>Section 4 </a:t>
            </a:r>
          </a:p>
          <a:p>
            <a:pPr marL="647572" lvl="1" indent="-176611" defTabSz="941923">
              <a:buFont typeface="Arial" panose="020B0604020202020204" pitchFamily="34" charset="0"/>
              <a:buChar char="•"/>
              <a:defRPr/>
            </a:pPr>
            <a:r>
              <a:rPr lang="en-US"/>
              <a:t>If approval is denied, the member may appeal to the executive committee of the department of the expelling post for permission to be admitted to membership in another post and shall be ineligible for membership until such permission is granted.</a:t>
            </a:r>
          </a:p>
          <a:p>
            <a:pPr marL="647572" lvl="1" indent="-176611" defTabSz="941923">
              <a:buFont typeface="Arial" panose="020B0604020202020204" pitchFamily="34" charset="0"/>
              <a:buChar char="•"/>
              <a:defRPr/>
            </a:pPr>
            <a:r>
              <a:rPr lang="en-US"/>
              <a:t>How does</a:t>
            </a:r>
            <a:r>
              <a:rPr lang="en-US" baseline="0"/>
              <a:t> the incoming post know if a member has been expelled from another post?  </a:t>
            </a:r>
          </a:p>
          <a:p>
            <a:pPr marL="647572" lvl="1" indent="-176611" defTabSz="941923">
              <a:buFont typeface="Arial" panose="020B0604020202020204" pitchFamily="34" charset="0"/>
              <a:buChar char="•"/>
              <a:defRPr/>
            </a:pPr>
            <a:r>
              <a:rPr lang="en-US" baseline="0"/>
              <a:t>Look up previous history in myLegion or contact the Department.</a:t>
            </a:r>
          </a:p>
          <a:p>
            <a:pPr marL="647572" lvl="1" indent="-176611" defTabSz="941923">
              <a:buFont typeface="Arial" panose="020B0604020202020204" pitchFamily="34" charset="0"/>
              <a:buChar char="•"/>
              <a:defRPr/>
            </a:pPr>
            <a:r>
              <a:rPr lang="en-US" baseline="0"/>
              <a:t>Make sure to have two Post members in good standing review the new members DD-214 to ensure they received an honorable discharge and can join the AL</a:t>
            </a:r>
          </a:p>
          <a:p>
            <a:pPr marL="647572" lvl="1" indent="-176611" defTabSz="941923">
              <a:buFont typeface="Arial" panose="020B0604020202020204" pitchFamily="34" charset="0"/>
              <a:buChar char="•"/>
              <a:defRPr/>
            </a:pPr>
            <a:endParaRPr lang="en-US"/>
          </a:p>
          <a:p>
            <a:pPr marL="176611" indent="-176611">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23831D76-33EC-443F-3A41-0DE91B457DEC}"/>
              </a:ext>
            </a:extLst>
          </p:cNvPr>
          <p:cNvSpPr>
            <a:spLocks noGrp="1"/>
          </p:cNvSpPr>
          <p:nvPr>
            <p:ph type="sldNum" sz="quarter" idx="10"/>
          </p:nvPr>
        </p:nvSpPr>
        <p:spPr/>
        <p:txBody>
          <a:bodyPr/>
          <a:lstStyle/>
          <a:p>
            <a:fld id="{337C7900-366F-CC43-9534-00F91515111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361932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 typeface="Arial" panose="020B0604020202020204" pitchFamily="34" charset="0"/>
              <a:buChar char="•"/>
            </a:pPr>
            <a:r>
              <a:rPr lang="en-US"/>
              <a:t>The activation orders will help identify eligibility</a:t>
            </a:r>
          </a:p>
          <a:p>
            <a:pPr marL="176611" indent="-176611">
              <a:buFont typeface="Arial" panose="020B0604020202020204" pitchFamily="34" charset="0"/>
              <a:buChar char="•"/>
            </a:pPr>
            <a:r>
              <a:rPr lang="en-US"/>
              <a:t>Title 10, Subsection 672 or 12301 are orders from the Secretary of Defense and are federal orders</a:t>
            </a:r>
          </a:p>
          <a:p>
            <a:pPr marL="176611" indent="-176611">
              <a:buFont typeface="Arial" panose="020B0604020202020204" pitchFamily="34" charset="0"/>
              <a:buChar char="•"/>
            </a:pPr>
            <a:endParaRPr lang="en-US"/>
          </a:p>
          <a:p>
            <a:pPr marL="176611" indent="-176611">
              <a:buFont typeface="Arial" panose="020B0604020202020204" pitchFamily="34" charset="0"/>
              <a:buChar char="•"/>
            </a:pPr>
            <a:r>
              <a:rPr lang="en-US"/>
              <a:t>They too completed at least one day of basic training and are eligible.</a:t>
            </a:r>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67521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directly taken from the Officers Guide and Manual of Ceremonies.  It is what is the charge installed in you for during the installation ceremony.  Take a few minutes to look it over.</a:t>
            </a:r>
          </a:p>
          <a:p>
            <a:endParaRPr lang="en-US"/>
          </a:p>
          <a:p>
            <a:r>
              <a:rPr lang="en-US"/>
              <a:t>What does it mean to you?</a:t>
            </a:r>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96361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 typeface="Arial" panose="020B0604020202020204" pitchFamily="34" charset="0"/>
              <a:buChar char="•"/>
            </a:pPr>
            <a:r>
              <a:rPr lang="en-US"/>
              <a:t>Show the register and three part membership card</a:t>
            </a:r>
          </a:p>
          <a:p>
            <a:pPr marL="176611" indent="-176611">
              <a:buFont typeface="Arial" panose="020B0604020202020204" pitchFamily="34" charset="0"/>
              <a:buChar char="•"/>
            </a:pPr>
            <a:r>
              <a:rPr lang="en-US"/>
              <a:t>Green and white sheets</a:t>
            </a:r>
          </a:p>
          <a:p>
            <a:pPr marL="176611" indent="-176611">
              <a:buFont typeface="Arial" panose="020B0604020202020204" pitchFamily="34" charset="0"/>
              <a:buChar char="•"/>
            </a:pPr>
            <a:r>
              <a:rPr lang="en-US"/>
              <a:t>Printed by National HQ by April 1</a:t>
            </a:r>
            <a:r>
              <a:rPr lang="en-US" baseline="30000"/>
              <a:t>st</a:t>
            </a:r>
            <a:endParaRPr lang="en-US"/>
          </a:p>
          <a:p>
            <a:pPr marL="176611" indent="-176611">
              <a:buFont typeface="Arial" panose="020B0604020202020204" pitchFamily="34" charset="0"/>
              <a:buChar char="•"/>
            </a:pPr>
            <a:r>
              <a:rPr lang="en-US"/>
              <a:t>File rosters for future use</a:t>
            </a:r>
          </a:p>
          <a:p>
            <a:pPr marL="176611" indent="-176611">
              <a:buFont typeface="Arial" panose="020B0604020202020204" pitchFamily="34" charset="0"/>
              <a:buChar char="•"/>
            </a:pPr>
            <a:r>
              <a:rPr lang="en-US"/>
              <a:t>Information is also online </a:t>
            </a:r>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45622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a new member pays dues for the current year, take the first blank card from those supplied from the department. The serial number printed on the card will be the 6-digit sequence number. Once the card is processed at National Headquarters, the member will be assigned a permanent 9-digit number that will appear on all future cards, mailings and documents. </a:t>
            </a:r>
          </a:p>
          <a:p>
            <a:r>
              <a:rPr lang="en-US"/>
              <a:t>Should work closely with Membership officer to get all pertinent info</a:t>
            </a:r>
          </a:p>
        </p:txBody>
      </p:sp>
      <p:sp>
        <p:nvSpPr>
          <p:cNvPr id="4" name="Slide Number Placeholder 3"/>
          <p:cNvSpPr>
            <a:spLocks noGrp="1"/>
          </p:cNvSpPr>
          <p:nvPr>
            <p:ph type="sldNum" sz="quarter" idx="10"/>
          </p:nvPr>
        </p:nvSpPr>
        <p:spPr/>
        <p:txBody>
          <a:bodyPr/>
          <a:lstStyle/>
          <a:p>
            <a:fld id="{420F2AF3-0CE9-418E-BFF6-805147FFB906}" type="slidenum">
              <a:rPr lang="en-US" smtClean="0"/>
              <a:t>41</a:t>
            </a:fld>
            <a:endParaRPr lang="en-US"/>
          </a:p>
        </p:txBody>
      </p:sp>
    </p:spTree>
    <p:extLst>
      <p:ext uri="{BB962C8B-B14F-4D97-AF65-F5344CB8AC3E}">
        <p14:creationId xmlns:p14="http://schemas.microsoft.com/office/powerpoint/2010/main" val="359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recommended the Adjutant access </a:t>
            </a:r>
            <a:r>
              <a:rPr lang="en-US" err="1"/>
              <a:t>myLegion</a:t>
            </a:r>
            <a:r>
              <a:rPr lang="en-US"/>
              <a:t> and download an updated membership listing on a periodic basis.</a:t>
            </a:r>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496752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F8050-01A2-0797-9F05-482A9CDAC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6433E-CEB1-003E-34A5-330AA0FD2E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956BA-C824-0AD6-1105-7C38BE4D19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C6F83A-2B5A-EF97-431F-39BC20FA72B0}"/>
              </a:ext>
            </a:extLst>
          </p:cNvPr>
          <p:cNvSpPr>
            <a:spLocks noGrp="1"/>
          </p:cNvSpPr>
          <p:nvPr>
            <p:ph type="sldNum" sz="quarter" idx="10"/>
          </p:nvPr>
        </p:nvSpPr>
        <p:spPr/>
        <p:txBody>
          <a:bodyPr/>
          <a:lstStyle/>
          <a:p>
            <a:fld id="{337C7900-366F-CC43-9534-00F91515111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195212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 typeface="Arial" panose="020B0604020202020204" pitchFamily="34" charset="0"/>
              <a:buChar char="•"/>
            </a:pPr>
            <a:r>
              <a:rPr lang="en-US"/>
              <a:t>Certificates will be mailed in February</a:t>
            </a:r>
          </a:p>
          <a:p>
            <a:pPr marL="176611" indent="-176611">
              <a:buFont typeface="Arial" panose="020B0604020202020204" pitchFamily="34" charset="0"/>
              <a:buChar char="•"/>
            </a:pPr>
            <a:r>
              <a:rPr lang="en-US"/>
              <a:t>If the number of continuous years is incorrect, the adjutant should update it completing the Member Data Form</a:t>
            </a:r>
          </a:p>
          <a:p>
            <a:pPr marL="176611" indent="-176611">
              <a:buFont typeface="Arial" panose="020B0604020202020204" pitchFamily="34" charset="0"/>
              <a:buChar char="•"/>
            </a:pPr>
            <a:r>
              <a:rPr lang="en-US"/>
              <a:t>Certificates for continuous membership (increments of 5 starting at 5 continuous years) and 50+ year awards should be presented at a special ceremony held in connection with The American Legion birthday in March</a:t>
            </a:r>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515688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 typeface="Arial" panose="020B0604020202020204" pitchFamily="34" charset="0"/>
              <a:buChar char="•"/>
            </a:pPr>
            <a:r>
              <a:rPr lang="en-US"/>
              <a:t>Show Member Data Form</a:t>
            </a:r>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054298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BA619-26B6-518E-2E95-FB9D05387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1194C-500E-930F-0B5F-BF5D565D9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41FE73-473C-4A67-99F6-559FAB190FC7}"/>
              </a:ext>
            </a:extLst>
          </p:cNvPr>
          <p:cNvSpPr>
            <a:spLocks noGrp="1"/>
          </p:cNvSpPr>
          <p:nvPr>
            <p:ph type="body" idx="1"/>
          </p:nvPr>
        </p:nvSpPr>
        <p:spPr/>
        <p:txBody>
          <a:bodyPr/>
          <a:lstStyle/>
          <a:p>
            <a:pPr marL="176611" indent="-176611">
              <a:buFont typeface="Arial" panose="020B0604020202020204" pitchFamily="34" charset="0"/>
              <a:buChar char="•"/>
            </a:pPr>
            <a:r>
              <a:rPr lang="en-US"/>
              <a:t>Show Member Data Form</a:t>
            </a:r>
          </a:p>
        </p:txBody>
      </p:sp>
      <p:sp>
        <p:nvSpPr>
          <p:cNvPr id="4" name="Slide Number Placeholder 3">
            <a:extLst>
              <a:ext uri="{FF2B5EF4-FFF2-40B4-BE49-F238E27FC236}">
                <a16:creationId xmlns:a16="http://schemas.microsoft.com/office/drawing/2014/main" id="{F95D29D2-B590-DC19-089E-5D96ED8AF91B}"/>
              </a:ext>
            </a:extLst>
          </p:cNvPr>
          <p:cNvSpPr>
            <a:spLocks noGrp="1"/>
          </p:cNvSpPr>
          <p:nvPr>
            <p:ph type="sldNum" sz="quarter" idx="10"/>
          </p:nvPr>
        </p:nvSpPr>
        <p:spPr/>
        <p:txBody>
          <a:bodyPr/>
          <a:lstStyle/>
          <a:p>
            <a:fld id="{337C7900-366F-CC43-9534-00F915151116}"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524538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AF6CF-D391-A8B4-7DD3-89F0576F34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15474-35CC-B1F5-A4FA-ACC80BB6A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9D02D-E7AD-917D-1146-71605EEC65E6}"/>
              </a:ext>
            </a:extLst>
          </p:cNvPr>
          <p:cNvSpPr>
            <a:spLocks noGrp="1"/>
          </p:cNvSpPr>
          <p:nvPr>
            <p:ph type="body" idx="1"/>
          </p:nvPr>
        </p:nvSpPr>
        <p:spPr/>
        <p:txBody>
          <a:bodyPr/>
          <a:lstStyle/>
          <a:p>
            <a:pPr marL="176611" indent="-176611">
              <a:buFont typeface="Arial" panose="020B0604020202020204" pitchFamily="34" charset="0"/>
              <a:buChar char="•"/>
            </a:pPr>
            <a:r>
              <a:rPr lang="en-US"/>
              <a:t>AL is moving away from this form and prefers MyLetion.org form for updates</a:t>
            </a:r>
          </a:p>
          <a:p>
            <a:pPr marL="176611" indent="-176611">
              <a:buFont typeface="Arial" panose="020B0604020202020204" pitchFamily="34" charset="0"/>
              <a:buChar char="•"/>
            </a:pPr>
            <a:r>
              <a:rPr lang="en-US"/>
              <a:t>Quicker, copies are easier to read</a:t>
            </a:r>
          </a:p>
          <a:p>
            <a:pPr marL="176611" indent="-176611">
              <a:buFont typeface="Arial" panose="020B0604020202020204" pitchFamily="34" charset="0"/>
              <a:buChar char="•"/>
            </a:pPr>
            <a:r>
              <a:rPr lang="en-US"/>
              <a:t>Can be viewed at any time with laptop</a:t>
            </a:r>
          </a:p>
        </p:txBody>
      </p:sp>
      <p:sp>
        <p:nvSpPr>
          <p:cNvPr id="4" name="Slide Number Placeholder 3">
            <a:extLst>
              <a:ext uri="{FF2B5EF4-FFF2-40B4-BE49-F238E27FC236}">
                <a16:creationId xmlns:a16="http://schemas.microsoft.com/office/drawing/2014/main" id="{2F18DC2E-5EE3-AB91-BB33-AFD989BE7DA5}"/>
              </a:ext>
            </a:extLst>
          </p:cNvPr>
          <p:cNvSpPr>
            <a:spLocks noGrp="1"/>
          </p:cNvSpPr>
          <p:nvPr>
            <p:ph type="sldNum" sz="quarter" idx="10"/>
          </p:nvPr>
        </p:nvSpPr>
        <p:spPr/>
        <p:txBody>
          <a:bodyPr/>
          <a:lstStyle/>
          <a:p>
            <a:fld id="{337C7900-366F-CC43-9534-00F915151116}"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663841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F4D14-F3C2-72AF-FF19-99215DAEB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FA723-E782-C6BC-C5D4-6F41DCBC57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4F97D-C86E-C8E1-7367-FDC1D9B801E3}"/>
              </a:ext>
            </a:extLst>
          </p:cNvPr>
          <p:cNvSpPr>
            <a:spLocks noGrp="1"/>
          </p:cNvSpPr>
          <p:nvPr>
            <p:ph type="body" idx="1"/>
          </p:nvPr>
        </p:nvSpPr>
        <p:spPr/>
        <p:txBody>
          <a:bodyPr/>
          <a:lstStyle/>
          <a:p>
            <a:pPr marL="176611" indent="-176611">
              <a:buFont typeface="Arial" panose="020B0604020202020204" pitchFamily="34" charset="0"/>
              <a:buChar char="•"/>
            </a:pPr>
            <a:r>
              <a:rPr lang="en-US"/>
              <a:t>Mylegion.org has two key uses</a:t>
            </a:r>
          </a:p>
          <a:p>
            <a:pPr marL="176611" indent="-176611">
              <a:buFont typeface="Arial" panose="020B0604020202020204" pitchFamily="34" charset="0"/>
              <a:buChar char="•"/>
            </a:pPr>
            <a:r>
              <a:rPr lang="en-US"/>
              <a:t>Membership updates by members</a:t>
            </a:r>
          </a:p>
          <a:p>
            <a:pPr marL="176611" indent="-176611">
              <a:buFont typeface="Arial" panose="020B0604020202020204" pitchFamily="34" charset="0"/>
              <a:buChar char="•"/>
            </a:pPr>
            <a:r>
              <a:rPr lang="en-US"/>
              <a:t>Adjutant updates of membership info</a:t>
            </a:r>
          </a:p>
          <a:p>
            <a:pPr marL="176611" indent="-176611">
              <a:buFont typeface="Arial" panose="020B0604020202020204" pitchFamily="34" charset="0"/>
              <a:buChar char="•"/>
            </a:pPr>
            <a:endParaRPr lang="en-US"/>
          </a:p>
          <a:p>
            <a:pPr marL="647572" lvl="1" indent="-176611">
              <a:buFont typeface="Arial" panose="020B0604020202020204" pitchFamily="34" charset="0"/>
              <a:buChar char="•"/>
            </a:pPr>
            <a:endParaRPr lang="en-US"/>
          </a:p>
          <a:p>
            <a:pPr marL="176611" indent="-176611">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C9B742D9-78AD-85DD-6E5E-ED7CA0B73E68}"/>
              </a:ext>
            </a:extLst>
          </p:cNvPr>
          <p:cNvSpPr>
            <a:spLocks noGrp="1"/>
          </p:cNvSpPr>
          <p:nvPr>
            <p:ph type="sldNum" sz="quarter" idx="10"/>
          </p:nvPr>
        </p:nvSpPr>
        <p:spPr/>
        <p:txBody>
          <a:bodyPr/>
          <a:lstStyle/>
          <a:p>
            <a:fld id="{337C7900-366F-CC43-9534-00F91515111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804756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5A80E-FAED-A5D4-5D4F-7AEB0326A0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5C6D6-DE5F-824A-E6BE-C761C3EB2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1A191-4EB1-C100-4A24-86CEDBB7898F}"/>
              </a:ext>
            </a:extLst>
          </p:cNvPr>
          <p:cNvSpPr>
            <a:spLocks noGrp="1"/>
          </p:cNvSpPr>
          <p:nvPr>
            <p:ph type="body" idx="1"/>
          </p:nvPr>
        </p:nvSpPr>
        <p:spPr/>
        <p:txBody>
          <a:bodyPr/>
          <a:lstStyle/>
          <a:p>
            <a:pPr marL="176611" indent="-176611">
              <a:buFont typeface="Arial" panose="020B0604020202020204" pitchFamily="34" charset="0"/>
              <a:buChar char="•"/>
            </a:pPr>
            <a:r>
              <a:rPr lang="en-US"/>
              <a:t>Adjutant needs to register</a:t>
            </a:r>
          </a:p>
          <a:p>
            <a:pPr marL="176611" indent="-176611">
              <a:buFont typeface="Arial" panose="020B0604020202020204" pitchFamily="34" charset="0"/>
              <a:buChar char="•"/>
            </a:pPr>
            <a:r>
              <a:rPr lang="en-US"/>
              <a:t>Controls who has access</a:t>
            </a:r>
          </a:p>
          <a:p>
            <a:pPr marL="176611" indent="-176611">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E5C7BB6F-8D36-4B85-F9A8-49C5BA2B6CC8}"/>
              </a:ext>
            </a:extLst>
          </p:cNvPr>
          <p:cNvSpPr>
            <a:spLocks noGrp="1"/>
          </p:cNvSpPr>
          <p:nvPr>
            <p:ph type="sldNum" sz="quarter" idx="10"/>
          </p:nvPr>
        </p:nvSpPr>
        <p:spPr/>
        <p:txBody>
          <a:bodyPr/>
          <a:lstStyle/>
          <a:p>
            <a:fld id="{337C7900-366F-CC43-9534-00F91515111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254776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Black"/>
                <a:cs typeface="Arial Black"/>
              </a:rPr>
              <a:t>We will discuss some of the tools and publications that can be extremely helpful to you – and in the process make you look knowledgeable and confident in front of your membership.</a:t>
            </a:r>
          </a:p>
          <a:p>
            <a:r>
              <a:rPr lang="en-US">
                <a:latin typeface="Arial Black"/>
                <a:cs typeface="Arial Black"/>
              </a:rPr>
              <a:t> </a:t>
            </a:r>
          </a:p>
          <a:p>
            <a:r>
              <a:rPr lang="en-US">
                <a:latin typeface="Arial Black"/>
                <a:cs typeface="Arial Black"/>
              </a:rPr>
              <a:t>An important goal is to motivate and develop leaders to take the organization into the future</a:t>
            </a:r>
          </a:p>
          <a:p>
            <a:endParaRPr lang="en-US"/>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963613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defRPr/>
            </a:pPr>
            <a:r>
              <a:rPr lang="en-US"/>
              <a:t>Has electronic versions of most manuals mentioned today</a:t>
            </a:r>
          </a:p>
          <a:p>
            <a:endParaRPr lang="en-US"/>
          </a:p>
        </p:txBody>
      </p:sp>
      <p:sp>
        <p:nvSpPr>
          <p:cNvPr id="4" name="Slide Number Placeholder 3"/>
          <p:cNvSpPr>
            <a:spLocks noGrp="1"/>
          </p:cNvSpPr>
          <p:nvPr>
            <p:ph type="sldNum" sz="quarter" idx="5"/>
          </p:nvPr>
        </p:nvSpPr>
        <p:spPr/>
        <p:txBody>
          <a:bodyPr/>
          <a:lstStyle/>
          <a:p>
            <a:fld id="{A3928372-687C-2D47-B721-3F134B506727}" type="slidenum">
              <a:rPr lang="en-US" smtClean="0"/>
              <a:pPr/>
              <a:t>50</a:t>
            </a:fld>
            <a:endParaRPr lang="en-US"/>
          </a:p>
        </p:txBody>
      </p:sp>
    </p:spTree>
    <p:extLst>
      <p:ext uri="{BB962C8B-B14F-4D97-AF65-F5344CB8AC3E}">
        <p14:creationId xmlns:p14="http://schemas.microsoft.com/office/powerpoint/2010/main" val="6408215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404A3-CE5D-E104-4E94-191578BFE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41C3D-376E-46B7-FB8C-B14D417B4D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7E8A4-FB31-35E0-24A7-0C137223B385}"/>
              </a:ext>
            </a:extLst>
          </p:cNvPr>
          <p:cNvSpPr>
            <a:spLocks noGrp="1"/>
          </p:cNvSpPr>
          <p:nvPr>
            <p:ph type="body" idx="1"/>
          </p:nvPr>
        </p:nvSpPr>
        <p:spPr/>
        <p:txBody>
          <a:bodyPr/>
          <a:lstStyle/>
          <a:p>
            <a:pPr marL="176611" indent="-17661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87EFC26-046F-645D-5AA4-B9CE8CEFE8EC}"/>
              </a:ext>
            </a:extLst>
          </p:cNvPr>
          <p:cNvSpPr>
            <a:spLocks noGrp="1"/>
          </p:cNvSpPr>
          <p:nvPr>
            <p:ph type="sldNum" sz="quarter" idx="10"/>
          </p:nvPr>
        </p:nvSpPr>
        <p:spPr/>
        <p:txBody>
          <a:bodyPr/>
          <a:lstStyle/>
          <a:p>
            <a:fld id="{337C7900-366F-CC43-9534-00F915151116}"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829348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i="0"/>
              <a:t>Step by step instructions, videos and training presentations will assist with how to manage your member account and groups in MyLegion.    </a:t>
            </a:r>
          </a:p>
          <a:p>
            <a:endParaRPr lang="en-US"/>
          </a:p>
        </p:txBody>
      </p:sp>
      <p:sp>
        <p:nvSpPr>
          <p:cNvPr id="4" name="Slide Number Placeholder 3"/>
          <p:cNvSpPr>
            <a:spLocks noGrp="1"/>
          </p:cNvSpPr>
          <p:nvPr>
            <p:ph type="sldNum" sz="quarter" idx="5"/>
          </p:nvPr>
        </p:nvSpPr>
        <p:spPr/>
        <p:txBody>
          <a:bodyPr/>
          <a:lstStyle/>
          <a:p>
            <a:fld id="{DED9A413-938C-544F-8A29-8074E2BC8166}" type="slidenum">
              <a:rPr lang="en-US" smtClean="0"/>
              <a:t>52</a:t>
            </a:fld>
            <a:endParaRPr lang="en-US"/>
          </a:p>
        </p:txBody>
      </p:sp>
    </p:spTree>
    <p:extLst>
      <p:ext uri="{BB962C8B-B14F-4D97-AF65-F5344CB8AC3E}">
        <p14:creationId xmlns:p14="http://schemas.microsoft.com/office/powerpoint/2010/main" val="34162909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lnSpc>
                <a:spcPct val="107000"/>
              </a:lnSpc>
              <a:spcAft>
                <a:spcPts val="824"/>
              </a:spcAft>
              <a:defRPr/>
            </a:pPr>
            <a:r>
              <a:rPr lang="en-US" sz="2500" dirty="0">
                <a:latin typeface="Calibri" panose="020F0502020204030204" pitchFamily="34" charset="0"/>
                <a:ea typeface="Calibri" panose="020F0502020204030204" pitchFamily="34" charset="0"/>
                <a:cs typeface="Times New Roman" panose="02020603050405020304" pitchFamily="18" charset="0"/>
              </a:rPr>
              <a:t>When you log into </a:t>
            </a:r>
            <a:r>
              <a:rPr lang="en-US" sz="2500" dirty="0" err="1">
                <a:latin typeface="Calibri" panose="020F0502020204030204" pitchFamily="34" charset="0"/>
                <a:ea typeface="Calibri" panose="020F0502020204030204" pitchFamily="34" charset="0"/>
                <a:cs typeface="Times New Roman" panose="02020603050405020304" pitchFamily="18" charset="0"/>
              </a:rPr>
              <a:t>MyLegion</a:t>
            </a:r>
            <a:r>
              <a:rPr lang="en-US" sz="2500" dirty="0">
                <a:latin typeface="Calibri" panose="020F0502020204030204" pitchFamily="34" charset="0"/>
                <a:ea typeface="Calibri" panose="020F0502020204030204" pitchFamily="34" charset="0"/>
                <a:cs typeface="Times New Roman" panose="02020603050405020304" pitchFamily="18" charset="0"/>
              </a:rPr>
              <a:t> your My Account page displays information about your individual membership.  </a:t>
            </a:r>
          </a:p>
          <a:p>
            <a:pPr defTabSz="941923">
              <a:lnSpc>
                <a:spcPct val="107000"/>
              </a:lnSpc>
              <a:spcAft>
                <a:spcPts val="824"/>
              </a:spcAft>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defTabSz="941923">
              <a:lnSpc>
                <a:spcPct val="107000"/>
              </a:lnSpc>
              <a:spcAft>
                <a:spcPts val="824"/>
              </a:spcAft>
              <a:defRPr/>
            </a:pPr>
            <a:r>
              <a:rPr lang="en-US" sz="2500" dirty="0">
                <a:latin typeface="Calibri" panose="020F0502020204030204" pitchFamily="34" charset="0"/>
                <a:ea typeface="Calibri" panose="020F0502020204030204" pitchFamily="34" charset="0"/>
                <a:cs typeface="Times New Roman" panose="02020603050405020304" pitchFamily="18" charset="0"/>
              </a:rPr>
              <a:t>Adjutants and commanders of posts, squadrons, districts, counties, departments and detachments will have a My Groups menu when they are recorded in national’s membership system.  </a:t>
            </a:r>
          </a:p>
          <a:p>
            <a:pPr defTabSz="941923">
              <a:lnSpc>
                <a:spcPct val="107000"/>
              </a:lnSpc>
              <a:spcAft>
                <a:spcPts val="824"/>
              </a:spcAft>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defTabSz="941923">
              <a:lnSpc>
                <a:spcPct val="107000"/>
              </a:lnSpc>
              <a:spcAft>
                <a:spcPts val="824"/>
              </a:spcAft>
              <a:defRPr/>
            </a:pPr>
            <a:r>
              <a:rPr lang="en-US" sz="2500" dirty="0">
                <a:latin typeface="Calibri" panose="020F0502020204030204" pitchFamily="34" charset="0"/>
                <a:ea typeface="Calibri" panose="020F0502020204030204" pitchFamily="34" charset="0"/>
                <a:cs typeface="Times New Roman" panose="02020603050405020304" pitchFamily="18" charset="0"/>
              </a:rPr>
              <a:t>The group menu is related to your position as an adjutant and commander.  Members who have been assigned permission by one of the administrative officers will also have a My Groups menu.  My groups is the administrative side of </a:t>
            </a:r>
            <a:r>
              <a:rPr lang="en-US" sz="2500" dirty="0" err="1">
                <a:latin typeface="Calibri" panose="020F0502020204030204" pitchFamily="34" charset="0"/>
                <a:ea typeface="Calibri" panose="020F0502020204030204" pitchFamily="34" charset="0"/>
                <a:cs typeface="Times New Roman" panose="02020603050405020304" pitchFamily="18" charset="0"/>
              </a:rPr>
              <a:t>myLegion</a:t>
            </a:r>
            <a:r>
              <a:rPr lang="en-US" sz="2500" dirty="0">
                <a:latin typeface="Calibri" panose="020F0502020204030204" pitchFamily="34" charset="0"/>
                <a:ea typeface="Calibri" panose="020F0502020204030204" pitchFamily="34" charset="0"/>
                <a:cs typeface="Times New Roman" panose="02020603050405020304" pitchFamily="18" charset="0"/>
              </a:rPr>
              <a:t>.</a:t>
            </a:r>
          </a:p>
          <a:p>
            <a:pPr defTabSz="941923">
              <a:lnSpc>
                <a:spcPct val="107000"/>
              </a:lnSpc>
              <a:spcAft>
                <a:spcPts val="824"/>
              </a:spcAft>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defTabSz="941923">
              <a:lnSpc>
                <a:spcPct val="107000"/>
              </a:lnSpc>
              <a:spcAft>
                <a:spcPts val="824"/>
              </a:spcAft>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1553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defTabSz="941923">
              <a:lnSpc>
                <a:spcPct val="107000"/>
              </a:lnSpc>
              <a:spcAft>
                <a:spcPts val="824"/>
              </a:spcAft>
              <a:defRPr/>
            </a:pPr>
            <a:r>
              <a:rPr lang="en-US" sz="2500" dirty="0">
                <a:latin typeface="Calibri" panose="020F0502020204030204" pitchFamily="34" charset="0"/>
                <a:ea typeface="Calibri" panose="020F0502020204030204" pitchFamily="34" charset="0"/>
                <a:cs typeface="Times New Roman" panose="02020603050405020304" pitchFamily="18" charset="0"/>
              </a:rPr>
              <a:t>This member is a post adjutant and has 4 groups by default.  &lt;1&gt; Legion leadership have access to both Legion and Sons of the American Legion groups.  Officer groups are view only to see contact information for officers on file.</a:t>
            </a:r>
          </a:p>
          <a:p>
            <a:pPr defTabSz="941923">
              <a:lnSpc>
                <a:spcPct val="107000"/>
              </a:lnSpc>
              <a:spcAft>
                <a:spcPts val="824"/>
              </a:spcAft>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sz="2500" dirty="0">
                <a:latin typeface="Calibri" panose="020F0502020204030204" pitchFamily="34" charset="0"/>
                <a:ea typeface="Calibri" panose="020F0502020204030204" pitchFamily="34" charset="0"/>
                <a:cs typeface="Times New Roman" panose="02020603050405020304" pitchFamily="18" charset="0"/>
              </a:rPr>
              <a:t>Clicking on the group will navigate you to the administrative side of </a:t>
            </a:r>
            <a:r>
              <a:rPr lang="en-US" sz="2500" dirty="0" err="1">
                <a:latin typeface="Calibri" panose="020F0502020204030204" pitchFamily="34" charset="0"/>
                <a:ea typeface="Calibri" panose="020F0502020204030204" pitchFamily="34" charset="0"/>
                <a:cs typeface="Times New Roman" panose="02020603050405020304" pitchFamily="18" charset="0"/>
              </a:rPr>
              <a:t>MyLegion</a:t>
            </a:r>
            <a:r>
              <a:rPr lang="en-US" sz="25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24"/>
              </a:spcAft>
            </a:pPr>
            <a:endParaRPr lang="en-US" sz="25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45171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2500" dirty="0">
                <a:latin typeface="Calibri" panose="020F0502020204030204" pitchFamily="34" charset="0"/>
                <a:ea typeface="Calibri" panose="020F0502020204030204" pitchFamily="34" charset="0"/>
                <a:cs typeface="Times New Roman" panose="02020603050405020304" pitchFamily="18" charset="0"/>
              </a:rPr>
              <a:t>The groups area has a left hand “My Views” menu with links to administrative tools. Consolidated reports, online membership processing, reports, member management, group information and officer materials.  </a:t>
            </a:r>
          </a:p>
          <a:p>
            <a:pPr>
              <a:lnSpc>
                <a:spcPct val="107000"/>
              </a:lnSpc>
              <a:spcAft>
                <a:spcPts val="824"/>
              </a:spcAft>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sz="2500" dirty="0">
                <a:latin typeface="Calibri" panose="020F0502020204030204" pitchFamily="34" charset="0"/>
                <a:ea typeface="Calibri" panose="020F0502020204030204" pitchFamily="34" charset="0"/>
                <a:cs typeface="Times New Roman" panose="02020603050405020304" pitchFamily="18" charset="0"/>
              </a:rPr>
              <a:t>&lt;1&gt; Click on View Members to view members in the group selected.</a:t>
            </a:r>
          </a:p>
        </p:txBody>
      </p:sp>
    </p:spTree>
    <p:extLst>
      <p:ext uri="{BB962C8B-B14F-4D97-AF65-F5344CB8AC3E}">
        <p14:creationId xmlns:p14="http://schemas.microsoft.com/office/powerpoint/2010/main" val="2432362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lnSpc>
                <a:spcPct val="107000"/>
              </a:lnSpc>
              <a:spcAft>
                <a:spcPts val="824"/>
              </a:spcAft>
              <a:defRPr/>
            </a:pPr>
            <a:r>
              <a:rPr lang="en-US" sz="2500" dirty="0">
                <a:latin typeface="Calibri" panose="020F0502020204030204" pitchFamily="34" charset="0"/>
                <a:ea typeface="Calibri" panose="020F0502020204030204" pitchFamily="34" charset="0"/>
                <a:cs typeface="Times New Roman" panose="02020603050405020304" pitchFamily="18" charset="0"/>
              </a:rPr>
              <a:t>View members</a:t>
            </a:r>
            <a:r>
              <a:rPr lang="en-US" sz="2500" dirty="0">
                <a:solidFill>
                  <a:srgbClr val="000000"/>
                </a:solidFill>
                <a:latin typeface="Calibri" panose="020F0502020204030204" pitchFamily="34" charset="0"/>
              </a:rPr>
              <a:t> includes current, deceased and expired members.   It does not include members who have transferred out.  </a:t>
            </a:r>
            <a:r>
              <a:rPr lang="en-US" sz="2500" dirty="0">
                <a:latin typeface="Calibri" panose="020F0502020204030204" pitchFamily="34" charset="0"/>
                <a:ea typeface="Calibri" panose="020F0502020204030204" pitchFamily="34" charset="0"/>
                <a:cs typeface="Times New Roman" panose="02020603050405020304" pitchFamily="18" charset="0"/>
              </a:rPr>
              <a:t>View Member’s list provides a quick view of member contact information and status.  </a:t>
            </a:r>
          </a:p>
          <a:p>
            <a:pPr>
              <a:lnSpc>
                <a:spcPct val="107000"/>
              </a:lnSpc>
              <a:spcAft>
                <a:spcPts val="824"/>
              </a:spcAft>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l" rtl="0" fontAlgn="base"/>
            <a:r>
              <a:rPr lang="en-US" sz="2500" dirty="0">
                <a:latin typeface="Calibri" panose="020F0502020204030204" pitchFamily="34" charset="0"/>
                <a:ea typeface="Calibri" panose="020F0502020204030204" pitchFamily="34" charset="0"/>
                <a:cs typeface="Times New Roman" panose="02020603050405020304" pitchFamily="18" charset="0"/>
              </a:rPr>
              <a:t>Search filters allow you to search a member or group of members.  Do not use view members for reports.  Reports are located in another menu option. </a:t>
            </a:r>
            <a:r>
              <a:rPr lang="en-US" sz="2500" dirty="0">
                <a:solidFill>
                  <a:srgbClr val="000000"/>
                </a:solidFill>
                <a:latin typeface="Calibri" panose="020F0502020204030204" pitchFamily="34" charset="0"/>
              </a:rPr>
              <a:t>To create a roster, return to group profile and go to Reports/Labels.</a:t>
            </a:r>
            <a:r>
              <a:rPr lang="en-US" sz="2500" dirty="0">
                <a:solidFill>
                  <a:srgbClr val="444444"/>
                </a:solidFill>
                <a:latin typeface="Calibri" panose="020F0502020204030204" pitchFamily="34" charset="0"/>
              </a:rPr>
              <a:t>​</a:t>
            </a:r>
          </a:p>
          <a:p>
            <a:pPr algn="l" rtl="0" fontAlgn="base"/>
            <a:r>
              <a:rPr lang="en-US" sz="2500" dirty="0">
                <a:solidFill>
                  <a:srgbClr val="444444"/>
                </a:solidFill>
                <a:latin typeface="Calibri" panose="020F0502020204030204" pitchFamily="34" charset="0"/>
              </a:rPr>
              <a:t>​</a:t>
            </a:r>
          </a:p>
          <a:p>
            <a:pPr>
              <a:lnSpc>
                <a:spcPct val="107000"/>
              </a:lnSpc>
              <a:spcAft>
                <a:spcPts val="824"/>
              </a:spcAft>
            </a:pPr>
            <a:r>
              <a:rPr lang="en-US" sz="2500" dirty="0">
                <a:latin typeface="Calibri" panose="020F0502020204030204" pitchFamily="34" charset="0"/>
                <a:ea typeface="Calibri" panose="020F0502020204030204" pitchFamily="34" charset="0"/>
                <a:cs typeface="Times New Roman" panose="02020603050405020304" pitchFamily="18" charset="0"/>
              </a:rPr>
              <a:t>You can click on an email address of an individual to send an email or filter a group to send a group email.  When sending group emails, click “View All” to load the list on one page.  Select all names by clicking the box in the title row.  &lt;1&gt;  Go to the actions menu and select “Send Email” and click Go.</a:t>
            </a:r>
          </a:p>
          <a:p>
            <a:pPr>
              <a:lnSpc>
                <a:spcPct val="107000"/>
              </a:lnSpc>
              <a:spcAft>
                <a:spcPts val="824"/>
              </a:spcAft>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sz="2500" dirty="0">
                <a:latin typeface="Calibri" panose="020F0502020204030204" pitchFamily="34" charset="0"/>
                <a:ea typeface="Calibri" panose="020F0502020204030204" pitchFamily="34" charset="0"/>
                <a:cs typeface="Times New Roman" panose="02020603050405020304" pitchFamily="18" charset="0"/>
              </a:rPr>
              <a:t>The Add/Modify button is only available to posts, squadrons, detachments, and departments.  It opens online membership processing.  </a:t>
            </a:r>
            <a:r>
              <a:rPr lang="en-US" sz="2500" dirty="0">
                <a:solidFill>
                  <a:srgbClr val="000000"/>
                </a:solidFill>
                <a:latin typeface="Calibri" panose="020F0502020204030204" pitchFamily="34" charset="0"/>
              </a:rPr>
              <a:t>District and County access allows view only.  District and County access will not include Add/Modify transmittal.  Learn more about online membership processing in Find Help.  </a:t>
            </a:r>
            <a:endParaRPr lang="en-US" sz="2500" dirty="0">
              <a:solidFill>
                <a:srgbClr val="444444"/>
              </a:solidFill>
              <a:latin typeface="Calibri" panose="020F0502020204030204" pitchFamily="34" charset="0"/>
            </a:endParaRPr>
          </a:p>
          <a:p>
            <a:pPr>
              <a:lnSpc>
                <a:spcPct val="107000"/>
              </a:lnSpc>
              <a:spcAft>
                <a:spcPts val="824"/>
              </a:spcAft>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endParaRPr lang="en-US" sz="2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75437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500" dirty="0">
                <a:solidFill>
                  <a:srgbClr val="000000"/>
                </a:solidFill>
                <a:latin typeface="Calibri" panose="020F0502020204030204" pitchFamily="34" charset="0"/>
              </a:rPr>
              <a:t>The member list includes all members of the post members since I am in the post group.  </a:t>
            </a:r>
          </a:p>
          <a:p>
            <a:pPr algn="l" rtl="0" fontAlgn="base"/>
            <a:endParaRPr lang="en-US" sz="2500" dirty="0">
              <a:solidFill>
                <a:srgbClr val="000000"/>
              </a:solidFill>
              <a:latin typeface="Calibri" panose="020F0502020204030204" pitchFamily="34" charset="0"/>
            </a:endParaRPr>
          </a:p>
          <a:p>
            <a:pPr algn="l" rtl="0" fontAlgn="base"/>
            <a:r>
              <a:rPr lang="en-US" sz="2500" dirty="0">
                <a:solidFill>
                  <a:srgbClr val="000000"/>
                </a:solidFill>
                <a:latin typeface="Calibri" panose="020F0502020204030204" pitchFamily="34" charset="0"/>
              </a:rPr>
              <a:t>The view members list is alphabetical.   Click on any of the title columns to resort and navigation icons to go from page to page.  &lt;1&gt; New members in a pending transmittal will be in the list as expired with zero continuous years.   When the transmittal completes the status updates to Active with 1 continuous membership year.   </a:t>
            </a:r>
            <a:r>
              <a:rPr lang="en-US" sz="2500" dirty="0">
                <a:solidFill>
                  <a:srgbClr val="444444"/>
                </a:solidFill>
                <a:latin typeface="Calibri" panose="020F0502020204030204" pitchFamily="34" charset="0"/>
              </a:rPr>
              <a:t>​</a:t>
            </a:r>
          </a:p>
          <a:p>
            <a:pPr algn="l" rtl="0" fontAlgn="base"/>
            <a:endParaRPr lang="en-US" sz="2500" dirty="0">
              <a:solidFill>
                <a:srgbClr val="444444"/>
              </a:solidFill>
              <a:latin typeface="Calibri" panose="020F0502020204030204" pitchFamily="34" charset="0"/>
            </a:endParaRPr>
          </a:p>
          <a:p>
            <a:pPr algn="l" rtl="0" fontAlgn="base"/>
            <a:r>
              <a:rPr lang="en-US" sz="2500" dirty="0">
                <a:solidFill>
                  <a:srgbClr val="000000"/>
                </a:solidFill>
                <a:latin typeface="Calibri" panose="020F0502020204030204" pitchFamily="34" charset="0"/>
              </a:rPr>
              <a:t>The view member list includes member contact and demographic information, last paid membership year and status.  Members who have transferred out, will not be included in this listing.  To view all members that have paid to your post, including those transferred out, go to Reports to generate a Paid Member Listing.</a:t>
            </a:r>
            <a:r>
              <a:rPr lang="en-US" sz="2500" dirty="0">
                <a:solidFill>
                  <a:srgbClr val="444444"/>
                </a:solidFill>
                <a:latin typeface="Calibri" panose="020F0502020204030204" pitchFamily="34" charset="0"/>
              </a:rPr>
              <a:t>​</a:t>
            </a:r>
          </a:p>
          <a:p>
            <a:pPr algn="l" rtl="0" fontAlgn="base"/>
            <a:endParaRPr lang="en-US" sz="2500" dirty="0">
              <a:solidFill>
                <a:srgbClr val="000000"/>
              </a:solidFill>
              <a:latin typeface="Calibri" panose="020F0502020204030204" pitchFamily="34" charset="0"/>
            </a:endParaRPr>
          </a:p>
          <a:p>
            <a:pPr algn="l" rtl="0" fontAlgn="base"/>
            <a:r>
              <a:rPr lang="en-US" sz="2500" dirty="0">
                <a:solidFill>
                  <a:srgbClr val="444444"/>
                </a:solidFill>
                <a:latin typeface="Calibri" panose="020F0502020204030204" pitchFamily="34" charset="0"/>
              </a:rPr>
              <a:t>​</a:t>
            </a:r>
            <a:r>
              <a:rPr lang="en-US" sz="2500" dirty="0">
                <a:solidFill>
                  <a:srgbClr val="000000"/>
                </a:solidFill>
                <a:latin typeface="Calibri" panose="020F0502020204030204" pitchFamily="34" charset="0"/>
              </a:rPr>
              <a:t>To edit member information, click on the member’s name. &lt;2&gt; </a:t>
            </a:r>
            <a:endParaRPr lang="en-US" sz="2500" dirty="0">
              <a:solidFill>
                <a:srgbClr val="444444"/>
              </a:solidFill>
              <a:latin typeface="Calibri" panose="020F0502020204030204" pitchFamily="34" charset="0"/>
            </a:endParaRPr>
          </a:p>
          <a:p>
            <a:pPr algn="l" rtl="0" fontAlgn="base"/>
            <a:r>
              <a:rPr lang="en-US" sz="2500" dirty="0">
                <a:solidFill>
                  <a:srgbClr val="444444"/>
                </a:solidFill>
                <a:latin typeface="Calibri" panose="020F0502020204030204" pitchFamily="34" charset="0"/>
              </a:rPr>
              <a:t>​</a:t>
            </a:r>
          </a:p>
          <a:p>
            <a:pPr algn="l" rtl="0" fontAlgn="base"/>
            <a:r>
              <a:rPr lang="en-US" sz="2500" dirty="0">
                <a:solidFill>
                  <a:srgbClr val="444444"/>
                </a:solidFill>
                <a:latin typeface="Calibri" panose="020F0502020204030204" pitchFamily="34" charset="0"/>
              </a:rPr>
              <a:t>​</a:t>
            </a:r>
          </a:p>
          <a:p>
            <a:pPr algn="l" rtl="0" fontAlgn="base"/>
            <a:endParaRPr lang="en-US" sz="2500" dirty="0">
              <a:solidFill>
                <a:srgbClr val="444444"/>
              </a:solidFill>
              <a:latin typeface="Calibri" panose="020F0502020204030204" pitchFamily="34" charset="0"/>
            </a:endParaRPr>
          </a:p>
          <a:p>
            <a:pPr>
              <a:lnSpc>
                <a:spcPct val="107000"/>
              </a:lnSpc>
              <a:spcAft>
                <a:spcPts val="824"/>
              </a:spcAft>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endParaRPr lang="en-US" sz="2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88429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Viewing a member displays the member’s name, ID#, contact information, demographics, and membership summaries.  For members of both The American Legion and Sons of the American Legion, both membership summaries are displayed.   &lt;1&gt;Summaries include status, paid through year, membership type, and continuous years.  The membership ID number is the same for both memberships.  </a:t>
            </a:r>
          </a:p>
          <a:p>
            <a:endParaRPr lang="en-US" dirty="0"/>
          </a:p>
          <a:p>
            <a:endParaRPr lang="en-US" dirty="0"/>
          </a:p>
        </p:txBody>
      </p:sp>
    </p:spTree>
    <p:extLst>
      <p:ext uri="{BB962C8B-B14F-4D97-AF65-F5344CB8AC3E}">
        <p14:creationId xmlns:p14="http://schemas.microsoft.com/office/powerpoint/2010/main" val="373269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Contact information includes phone number and email address.  You can edit or add contact information by clicking the edit button in member information.  You can also select the link from the side menu.   &lt;1&gt;</a:t>
            </a:r>
          </a:p>
          <a:p>
            <a:endParaRPr lang="en-US"/>
          </a:p>
        </p:txBody>
      </p:sp>
    </p:spTree>
    <p:extLst>
      <p:ext uri="{BB962C8B-B14F-4D97-AF65-F5344CB8AC3E}">
        <p14:creationId xmlns:p14="http://schemas.microsoft.com/office/powerpoint/2010/main" val="348448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anyone already the an Adjutant? </a:t>
            </a:r>
          </a:p>
          <a:p>
            <a:endParaRPr lang="en-US"/>
          </a:p>
          <a:p>
            <a:r>
              <a:rPr lang="en-US"/>
              <a:t>Who felt they were already prepared to be the Adjutant?</a:t>
            </a:r>
          </a:p>
          <a:p>
            <a:endParaRPr lang="en-US"/>
          </a:p>
          <a:p>
            <a:r>
              <a:rPr lang="en-US"/>
              <a:t>Discuss any Tales of woe or success</a:t>
            </a:r>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963613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information includes phone and email information.  Using, edit, delete or add update as needed.  </a:t>
            </a:r>
          </a:p>
          <a:p>
            <a:endParaRPr lang="en-US" dirty="0"/>
          </a:p>
          <a:p>
            <a:r>
              <a:rPr lang="en-US" dirty="0"/>
              <a:t>Member’s can have multiple emails and phone numbers.  A total of 3 emails can be on a member’s record. </a:t>
            </a:r>
          </a:p>
          <a:p>
            <a:endParaRPr lang="en-US" dirty="0"/>
          </a:p>
          <a:p>
            <a:r>
              <a:rPr lang="en-US" dirty="0"/>
              <a:t>Updating the main email address updates the email associated with your </a:t>
            </a:r>
            <a:r>
              <a:rPr lang="en-US" dirty="0" err="1"/>
              <a:t>myLegion</a:t>
            </a:r>
            <a:r>
              <a:rPr lang="en-US" dirty="0"/>
              <a:t> account.  All email communications for </a:t>
            </a:r>
            <a:r>
              <a:rPr lang="en-US" dirty="0" err="1"/>
              <a:t>myLegion</a:t>
            </a:r>
            <a:r>
              <a:rPr lang="en-US" dirty="0"/>
              <a:t> password and username are sent to the main email address.   </a:t>
            </a:r>
          </a:p>
          <a:p>
            <a:endParaRPr lang="en-US" dirty="0"/>
          </a:p>
          <a:p>
            <a:r>
              <a:rPr lang="en-US" dirty="0"/>
              <a:t>If one email is on file, no delete option will be available.  An email must exist on your record to have a </a:t>
            </a:r>
            <a:r>
              <a:rPr lang="en-US" dirty="0" err="1"/>
              <a:t>myLegion</a:t>
            </a:r>
            <a:r>
              <a:rPr lang="en-US" dirty="0"/>
              <a:t> account.  In the event you do want to delete your email address, contact National </a:t>
            </a:r>
            <a:r>
              <a:rPr lang="en-US" dirty="0" err="1"/>
              <a:t>MyLegion</a:t>
            </a:r>
            <a:r>
              <a:rPr lang="en-US" dirty="0"/>
              <a:t> support staff. </a:t>
            </a:r>
          </a:p>
          <a:p>
            <a:endParaRPr lang="en-US" dirty="0"/>
          </a:p>
          <a:p>
            <a:endParaRPr lang="en-US" dirty="0"/>
          </a:p>
        </p:txBody>
      </p:sp>
    </p:spTree>
    <p:extLst>
      <p:ext uri="{BB962C8B-B14F-4D97-AF65-F5344CB8AC3E}">
        <p14:creationId xmlns:p14="http://schemas.microsoft.com/office/powerpoint/2010/main" val="18624518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Members and Administrative officers can upload a picture by clicking Add.  &lt;1&gt;</a:t>
            </a:r>
          </a:p>
          <a:p>
            <a:endParaRPr lang="en-US"/>
          </a:p>
        </p:txBody>
      </p:sp>
    </p:spTree>
    <p:extLst>
      <p:ext uri="{BB962C8B-B14F-4D97-AF65-F5344CB8AC3E}">
        <p14:creationId xmlns:p14="http://schemas.microsoft.com/office/powerpoint/2010/main" val="21477620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edit photo window opens for you to choose your image to display.  Only the supported file types can be selected.  Select “Choose File” and  &lt;1&gt; </a:t>
            </a:r>
          </a:p>
          <a:p>
            <a:endParaRPr lang="en-US" dirty="0"/>
          </a:p>
          <a:p>
            <a:r>
              <a:rPr lang="en-US" dirty="0"/>
              <a:t>locate the image file.    Select the file and click Open.  &lt;2&gt;</a:t>
            </a:r>
          </a:p>
          <a:p>
            <a:endParaRPr lang="en-US" dirty="0"/>
          </a:p>
        </p:txBody>
      </p:sp>
    </p:spTree>
    <p:extLst>
      <p:ext uri="{BB962C8B-B14F-4D97-AF65-F5344CB8AC3E}">
        <p14:creationId xmlns:p14="http://schemas.microsoft.com/office/powerpoint/2010/main" val="22405901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file name appears.  Select “Upload”.  &lt;1&gt; The image displays.  Click Save &lt;2&gt; to save image or cancel and no image will be saved on the member’s record.</a:t>
            </a:r>
          </a:p>
          <a:p>
            <a:endParaRPr lang="en-US"/>
          </a:p>
          <a:p>
            <a:endParaRPr lang="en-US"/>
          </a:p>
          <a:p>
            <a:endParaRPr lang="en-US"/>
          </a:p>
        </p:txBody>
      </p:sp>
    </p:spTree>
    <p:extLst>
      <p:ext uri="{BB962C8B-B14F-4D97-AF65-F5344CB8AC3E}">
        <p14:creationId xmlns:p14="http://schemas.microsoft.com/office/powerpoint/2010/main" val="33965674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add an image, you can edit or remove by clicking on Edit below the image.</a:t>
            </a:r>
          </a:p>
          <a:p>
            <a:endParaRPr lang="en-US"/>
          </a:p>
          <a:p>
            <a:r>
              <a:rPr lang="en-US"/>
              <a:t>The main view member information page and has edit links &lt;1&gt; to update address, phone number, date of birth, gender, deceased status and continuous years. The sections are separate.  To update a member’s name, you must use the left menu option for Name &amp; Demographics &lt;2&gt;.</a:t>
            </a:r>
          </a:p>
          <a:p>
            <a:endParaRPr lang="en-US"/>
          </a:p>
          <a:p>
            <a:endParaRPr lang="en-US"/>
          </a:p>
          <a:p>
            <a:endParaRPr lang="en-US"/>
          </a:p>
        </p:txBody>
      </p:sp>
    </p:spTree>
    <p:extLst>
      <p:ext uri="{BB962C8B-B14F-4D97-AF65-F5344CB8AC3E}">
        <p14:creationId xmlns:p14="http://schemas.microsoft.com/office/powerpoint/2010/main" val="8458691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lnSpc>
                <a:spcPct val="117999"/>
              </a:lnSpc>
              <a:defRPr/>
            </a:pPr>
            <a:r>
              <a:rPr lang="en-US"/>
              <a:t>This area has 2 sections, each with an edit button.  Use the top edit button to edit name.  Date of birth, gender, deceased status and continuous years can be maintained in Demographics.  Click edit in the demographics section.&lt;1&gt;</a:t>
            </a:r>
          </a:p>
          <a:p>
            <a:endParaRPr lang="en-US"/>
          </a:p>
        </p:txBody>
      </p:sp>
    </p:spTree>
    <p:extLst>
      <p:ext uri="{BB962C8B-B14F-4D97-AF65-F5344CB8AC3E}">
        <p14:creationId xmlns:p14="http://schemas.microsoft.com/office/powerpoint/2010/main" val="29104050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lnSpc>
                <a:spcPct val="117999"/>
              </a:lnSpc>
              <a:defRPr/>
            </a:pPr>
            <a:r>
              <a:rPr lang="en-US" dirty="0"/>
              <a:t>To update date of birth, gender, continuous years and deceased status, click on the Edit button in the Demographics area.  &lt;1&gt;  Enter updates and Save.  Please note, you cannot remove deceased status through </a:t>
            </a:r>
            <a:r>
              <a:rPr lang="en-US" dirty="0" err="1"/>
              <a:t>MyLegion</a:t>
            </a:r>
            <a:r>
              <a:rPr lang="en-US" dirty="0"/>
              <a:t>.  If a member is flagged as deceased in error, contact your department headquarters.</a:t>
            </a:r>
          </a:p>
          <a:p>
            <a:endParaRPr lang="en-US" dirty="0"/>
          </a:p>
        </p:txBody>
      </p:sp>
    </p:spTree>
    <p:extLst>
      <p:ext uri="{BB962C8B-B14F-4D97-AF65-F5344CB8AC3E}">
        <p14:creationId xmlns:p14="http://schemas.microsoft.com/office/powerpoint/2010/main" val="22597128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lnSpc>
                <a:spcPct val="117999"/>
              </a:lnSpc>
              <a:defRPr/>
            </a:pPr>
            <a:r>
              <a:rPr lang="en-US"/>
              <a:t>Addresses allows you to update existing addresses or add an additional address to the member’s record.  Members are required to have one main, or primary, address. The primary address listed on a member record determines where the address communications are sent for  renewal notices, campaigns, and membership information.  The main address cannot be deleted.  </a:t>
            </a:r>
          </a:p>
          <a:p>
            <a:pPr defTabSz="470962">
              <a:lnSpc>
                <a:spcPct val="117999"/>
              </a:lnSpc>
              <a:defRPr/>
            </a:pPr>
            <a:endParaRPr lang="en-US"/>
          </a:p>
          <a:p>
            <a:pPr defTabSz="470962">
              <a:lnSpc>
                <a:spcPct val="117999"/>
              </a:lnSpc>
              <a:defRPr/>
            </a:pPr>
            <a:r>
              <a:rPr lang="en-US"/>
              <a:t>Some members may need an additional address on file for mailing subscriptions, or committee and officer correspondence.  To add an additional address, click Add Address.  &lt;1&gt;  Selecting “Make this my main address” will make this your primary mailing address.  Enter address information and save. </a:t>
            </a:r>
          </a:p>
          <a:p>
            <a:endParaRPr lang="en-US"/>
          </a:p>
        </p:txBody>
      </p:sp>
    </p:spTree>
    <p:extLst>
      <p:ext uri="{BB962C8B-B14F-4D97-AF65-F5344CB8AC3E}">
        <p14:creationId xmlns:p14="http://schemas.microsoft.com/office/powerpoint/2010/main" val="34943065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lnSpc>
                <a:spcPct val="117999"/>
              </a:lnSpc>
              <a:defRPr/>
            </a:pPr>
            <a:r>
              <a:rPr lang="en-US"/>
              <a:t>The member record now has 2 addresses on file.  Notice delete is now available.  Delete only appears for alternate contact information.</a:t>
            </a:r>
          </a:p>
          <a:p>
            <a:endParaRPr lang="en-US"/>
          </a:p>
        </p:txBody>
      </p:sp>
    </p:spTree>
    <p:extLst>
      <p:ext uri="{BB962C8B-B14F-4D97-AF65-F5344CB8AC3E}">
        <p14:creationId xmlns:p14="http://schemas.microsoft.com/office/powerpoint/2010/main" val="27626794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Military Service includes branch of service, conflict and retirement information.</a:t>
            </a:r>
          </a:p>
          <a:p>
            <a:endParaRPr lang="en-US" dirty="0"/>
          </a:p>
          <a:p>
            <a:r>
              <a:rPr lang="en-US" dirty="0" err="1"/>
              <a:t>MyLegion</a:t>
            </a:r>
            <a:r>
              <a:rPr lang="en-US" dirty="0"/>
              <a:t> allows multiple selections to be stored on the member record.  Use the links to Edit, Delete or Add branch of service and conflict. </a:t>
            </a:r>
          </a:p>
          <a:p>
            <a:endParaRPr lang="en-US" dirty="0"/>
          </a:p>
        </p:txBody>
      </p:sp>
    </p:spTree>
    <p:extLst>
      <p:ext uri="{BB962C8B-B14F-4D97-AF65-F5344CB8AC3E}">
        <p14:creationId xmlns:p14="http://schemas.microsoft.com/office/powerpoint/2010/main" val="1951756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Black"/>
                <a:cs typeface="Arial Black"/>
              </a:rPr>
              <a:t>- Successful post Adjutant are proud of what they have done, and are more likely to be more enthusiastic and motivated to contribute to the Legion at a higher level of the organization – move up the chain so to speak, even though that is not the frame of mind we want to establish. A more accurate phrase would be to “contribute beyond the post level.”</a:t>
            </a:r>
          </a:p>
          <a:p>
            <a:r>
              <a:rPr lang="en-US">
                <a:latin typeface="Arial Black"/>
                <a:cs typeface="Arial Black"/>
              </a:rPr>
              <a:t> </a:t>
            </a:r>
          </a:p>
          <a:p>
            <a:r>
              <a:rPr lang="en-US">
                <a:latin typeface="Arial Black"/>
                <a:cs typeface="Arial Black"/>
              </a:rPr>
              <a:t>- Successful post Adjutants generally become knowledgeable and successful County Adjutants. Those County Adjutants become our effective District Adjutants, who in turn often contribute at position at Department level or even higher.</a:t>
            </a:r>
          </a:p>
          <a:p>
            <a:r>
              <a:rPr lang="en-US">
                <a:latin typeface="Arial Black"/>
                <a:cs typeface="Arial Black"/>
              </a:rPr>
              <a:t>- We need solid leaders at all levels of the Legion, and we increase our chances of having these leaders by preparing them early for success.</a:t>
            </a:r>
          </a:p>
          <a:p>
            <a:r>
              <a:rPr lang="en-US">
                <a:latin typeface="Arial Black"/>
                <a:cs typeface="Arial Black"/>
              </a:rPr>
              <a:t>- This course is our first step focusing on specific roles and positions in the Legion.  Leadership and Legion effectiveness both start at the post level.</a:t>
            </a:r>
          </a:p>
          <a:p>
            <a:endParaRPr lang="en-US"/>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963613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also store retirement information.  To add retirement  information, click on the link Are you Retired?  &lt;1&gt;  Enter the date retired and Save. </a:t>
            </a:r>
          </a:p>
          <a:p>
            <a:endParaRPr lang="en-US"/>
          </a:p>
          <a:p>
            <a:endParaRPr lang="en-US"/>
          </a:p>
        </p:txBody>
      </p:sp>
    </p:spTree>
    <p:extLst>
      <p:ext uri="{BB962C8B-B14F-4D97-AF65-F5344CB8AC3E}">
        <p14:creationId xmlns:p14="http://schemas.microsoft.com/office/powerpoint/2010/main" val="1840018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lnSpc>
                <a:spcPct val="117999"/>
              </a:lnSpc>
              <a:defRPr/>
            </a:pPr>
            <a:r>
              <a:rPr lang="en-US" dirty="0"/>
              <a:t>Store emergency contact information in case of an emergency.  &lt;1&gt; Enter emergency contact name, relationship, phone number, any comments and “Save”.  -  This information can be seen by department and national staff in case of an emergency if the member attends events and conventions or local activity of The American Legion or Sons of The American Legion.</a:t>
            </a:r>
          </a:p>
          <a:p>
            <a:pPr defTabSz="470962">
              <a:lnSpc>
                <a:spcPct val="117999"/>
              </a:lnSpc>
              <a:defRPr/>
            </a:pPr>
            <a:endParaRPr lang="en-US" dirty="0"/>
          </a:p>
          <a:p>
            <a:endParaRPr lang="en-US" dirty="0"/>
          </a:p>
        </p:txBody>
      </p:sp>
    </p:spTree>
    <p:extLst>
      <p:ext uri="{BB962C8B-B14F-4D97-AF65-F5344CB8AC3E}">
        <p14:creationId xmlns:p14="http://schemas.microsoft.com/office/powerpoint/2010/main" val="21042590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lnSpc>
                <a:spcPct val="117999"/>
              </a:lnSpc>
              <a:defRPr/>
            </a:pPr>
            <a:r>
              <a:rPr lang="en-US"/>
              <a:t>Print a membership card for a member.  Click “membership card”.  &lt;1&gt;  Members who have both Legion and Sons of the American Legion members will have 2 options.   Only current membership cards are available.  This page will display as blank if membership is not active.  Click on the link to view and print a card.</a:t>
            </a:r>
          </a:p>
          <a:p>
            <a:pPr defTabSz="470962">
              <a:lnSpc>
                <a:spcPct val="117999"/>
              </a:lnSpc>
              <a:defRPr/>
            </a:pPr>
            <a:endParaRPr lang="en-US"/>
          </a:p>
          <a:p>
            <a:endParaRPr lang="en-US"/>
          </a:p>
        </p:txBody>
      </p:sp>
    </p:spTree>
    <p:extLst>
      <p:ext uri="{BB962C8B-B14F-4D97-AF65-F5344CB8AC3E}">
        <p14:creationId xmlns:p14="http://schemas.microsoft.com/office/powerpoint/2010/main" val="20720381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lnSpc>
                <a:spcPct val="117999"/>
              </a:lnSpc>
              <a:defRPr/>
            </a:pPr>
            <a:r>
              <a:rPr lang="en-US"/>
              <a:t>A pdf document will open in your browser to save or print. &lt;1&gt;</a:t>
            </a:r>
          </a:p>
          <a:p>
            <a:pPr defTabSz="470962">
              <a:lnSpc>
                <a:spcPct val="117999"/>
              </a:lnSpc>
              <a:defRPr/>
            </a:pPr>
            <a:endParaRPr lang="en-US"/>
          </a:p>
          <a:p>
            <a:endParaRPr lang="en-US"/>
          </a:p>
        </p:txBody>
      </p:sp>
    </p:spTree>
    <p:extLst>
      <p:ext uri="{BB962C8B-B14F-4D97-AF65-F5344CB8AC3E}">
        <p14:creationId xmlns:p14="http://schemas.microsoft.com/office/powerpoint/2010/main" val="92234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Committees lists offices held that are recorded on National’s membership system.  It will display current and past positions.  </a:t>
            </a:r>
          </a:p>
          <a:p>
            <a:endParaRPr lang="en-US" dirty="0"/>
          </a:p>
          <a:p>
            <a:r>
              <a:rPr lang="en-US" dirty="0"/>
              <a:t>This area is view only and reflects officers reported to National HQs.  Officer updates are reported through your department using a post officers certification form.  Incorrect committee information should be reported to your department.</a:t>
            </a:r>
          </a:p>
          <a:p>
            <a:endParaRPr lang="en-US" dirty="0"/>
          </a:p>
        </p:txBody>
      </p:sp>
    </p:spTree>
    <p:extLst>
      <p:ext uri="{BB962C8B-B14F-4D97-AF65-F5344CB8AC3E}">
        <p14:creationId xmlns:p14="http://schemas.microsoft.com/office/powerpoint/2010/main" val="40858703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Paid up for life allows you to assist members with the online application. </a:t>
            </a:r>
          </a:p>
          <a:p>
            <a:endParaRPr lang="en-US" dirty="0"/>
          </a:p>
          <a:p>
            <a:r>
              <a:rPr lang="en-US" dirty="0"/>
              <a:t>Members that are already PUFL and expired members, will result in an error.   Proceeding through the application provide the cost for PUFL membership either paid in full or using the 12-month payment plan.</a:t>
            </a:r>
          </a:p>
          <a:p>
            <a:endParaRPr lang="en-US" dirty="0"/>
          </a:p>
        </p:txBody>
      </p:sp>
    </p:spTree>
    <p:extLst>
      <p:ext uri="{BB962C8B-B14F-4D97-AF65-F5344CB8AC3E}">
        <p14:creationId xmlns:p14="http://schemas.microsoft.com/office/powerpoint/2010/main" val="15433663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member search allows you to view members outside of your group.  2 options are provided.  Search by ID or search by name with post number.  </a:t>
            </a:r>
          </a:p>
          <a:p>
            <a:endParaRPr lang="en-US" dirty="0"/>
          </a:p>
          <a:p>
            <a:r>
              <a:rPr lang="en-US" dirty="0"/>
              <a:t>&lt;1&gt; Search by ID allows you to enter a Legion or Son of The American Legion membership number to view limited information.  Enter the ID#, click View Report &lt;2&gt; to view  name, member type, paid post or squadron, and last paid year.</a:t>
            </a:r>
          </a:p>
          <a:p>
            <a:endParaRPr lang="en-US" dirty="0"/>
          </a:p>
        </p:txBody>
      </p:sp>
    </p:spTree>
    <p:extLst>
      <p:ext uri="{BB962C8B-B14F-4D97-AF65-F5344CB8AC3E}">
        <p14:creationId xmlns:p14="http://schemas.microsoft.com/office/powerpoint/2010/main" val="25822385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by name and number requires both pieces of information.  Click View Report to view.  &lt;1&gt;</a:t>
            </a:r>
          </a:p>
          <a:p>
            <a:endParaRPr lang="en-US" dirty="0"/>
          </a:p>
          <a:p>
            <a:r>
              <a:rPr lang="en-US" dirty="0"/>
              <a:t>This information can assist with transferring members and eligibility for The American Legion Auxiliary and Sons of the American Legion.</a:t>
            </a:r>
          </a:p>
          <a:p>
            <a:endParaRPr lang="en-US" dirty="0"/>
          </a:p>
          <a:p>
            <a:endParaRPr lang="en-US" dirty="0"/>
          </a:p>
        </p:txBody>
      </p:sp>
    </p:spTree>
    <p:extLst>
      <p:ext uri="{BB962C8B-B14F-4D97-AF65-F5344CB8AC3E}">
        <p14:creationId xmlns:p14="http://schemas.microsoft.com/office/powerpoint/2010/main" val="9288933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r>
              <a:rPr lang="en-US" sz="1400"/>
              <a:t>Learn more about MyLegion using “Find Help” and go to How to use MyLegion.org.  </a:t>
            </a:r>
          </a:p>
        </p:txBody>
      </p:sp>
    </p:spTree>
    <p:extLst>
      <p:ext uri="{BB962C8B-B14F-4D97-AF65-F5344CB8AC3E}">
        <p14:creationId xmlns:p14="http://schemas.microsoft.com/office/powerpoint/2010/main" val="38545171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i="0"/>
              <a:t>Step by step instructions, videos and training presentations will assist with how to manage your member account and groups in MyLegion.    </a:t>
            </a:r>
          </a:p>
          <a:p>
            <a:endParaRPr lang="en-US"/>
          </a:p>
        </p:txBody>
      </p:sp>
      <p:sp>
        <p:nvSpPr>
          <p:cNvPr id="4" name="Slide Number Placeholder 3"/>
          <p:cNvSpPr>
            <a:spLocks noGrp="1"/>
          </p:cNvSpPr>
          <p:nvPr>
            <p:ph type="sldNum" sz="quarter" idx="5"/>
          </p:nvPr>
        </p:nvSpPr>
        <p:spPr/>
        <p:txBody>
          <a:bodyPr/>
          <a:lstStyle/>
          <a:p>
            <a:fld id="{DED9A413-938C-544F-8A29-8074E2BC8166}" type="slidenum">
              <a:rPr lang="en-US" smtClean="0"/>
              <a:t>79</a:t>
            </a:fld>
            <a:endParaRPr lang="en-US"/>
          </a:p>
        </p:txBody>
      </p:sp>
    </p:spTree>
    <p:extLst>
      <p:ext uri="{BB962C8B-B14F-4D97-AF65-F5344CB8AC3E}">
        <p14:creationId xmlns:p14="http://schemas.microsoft.com/office/powerpoint/2010/main" val="3416290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6BE48-134B-EE04-429E-7A76856D3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6B83C-7D24-C366-EC4A-27D1461F36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1BFDA-6199-4931-7FF7-E640900A0816}"/>
              </a:ext>
            </a:extLst>
          </p:cNvPr>
          <p:cNvSpPr>
            <a:spLocks noGrp="1"/>
          </p:cNvSpPr>
          <p:nvPr>
            <p:ph type="body" idx="1"/>
          </p:nvPr>
        </p:nvSpPr>
        <p:spPr/>
        <p:txBody>
          <a:bodyPr/>
          <a:lstStyle/>
          <a:p>
            <a:r>
              <a:rPr lang="en-US">
                <a:latin typeface="Arial Black"/>
                <a:cs typeface="Arial Black"/>
              </a:rPr>
              <a:t>-Let’s get started </a:t>
            </a:r>
            <a:endParaRPr lang="en-US"/>
          </a:p>
        </p:txBody>
      </p:sp>
      <p:sp>
        <p:nvSpPr>
          <p:cNvPr id="4" name="Slide Number Placeholder 3">
            <a:extLst>
              <a:ext uri="{FF2B5EF4-FFF2-40B4-BE49-F238E27FC236}">
                <a16:creationId xmlns:a16="http://schemas.microsoft.com/office/drawing/2014/main" id="{0C1FD252-6665-BEEF-151F-23A4773B797B}"/>
              </a:ext>
            </a:extLst>
          </p:cNvPr>
          <p:cNvSpPr>
            <a:spLocks noGrp="1"/>
          </p:cNvSpPr>
          <p:nvPr>
            <p:ph type="sldNum" sz="quarter" idx="10"/>
          </p:nvPr>
        </p:nvSpPr>
        <p:spPr/>
        <p:txBody>
          <a:bodyPr/>
          <a:lstStyle/>
          <a:p>
            <a:fld id="{337C7900-366F-CC43-9534-00F91515111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534931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D5A66-787E-4AB9-9A19-E05F5CC06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27188-AF97-6E7D-CA21-29EBFA69F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71A5C-E560-B1E9-CB70-9F9143675325}"/>
              </a:ext>
            </a:extLst>
          </p:cNvPr>
          <p:cNvSpPr>
            <a:spLocks noGrp="1"/>
          </p:cNvSpPr>
          <p:nvPr>
            <p:ph type="body" idx="1"/>
          </p:nvPr>
        </p:nvSpPr>
        <p:spPr/>
        <p:txBody>
          <a:bodyPr/>
          <a:lstStyle/>
          <a:p>
            <a:pPr marL="176611" indent="-176611">
              <a:buFont typeface="Arial" panose="020B0604020202020204" pitchFamily="34" charset="0"/>
              <a:buChar char="•"/>
            </a:pPr>
            <a:r>
              <a:rPr lang="en-US"/>
              <a:t>Show Member Data Form</a:t>
            </a:r>
          </a:p>
        </p:txBody>
      </p:sp>
      <p:sp>
        <p:nvSpPr>
          <p:cNvPr id="4" name="Slide Number Placeholder 3">
            <a:extLst>
              <a:ext uri="{FF2B5EF4-FFF2-40B4-BE49-F238E27FC236}">
                <a16:creationId xmlns:a16="http://schemas.microsoft.com/office/drawing/2014/main" id="{ACE6172E-961E-CC3F-0BF7-70DEF7DAC102}"/>
              </a:ext>
            </a:extLst>
          </p:cNvPr>
          <p:cNvSpPr>
            <a:spLocks noGrp="1"/>
          </p:cNvSpPr>
          <p:nvPr>
            <p:ph type="sldNum" sz="quarter" idx="10"/>
          </p:nvPr>
        </p:nvSpPr>
        <p:spPr/>
        <p:txBody>
          <a:bodyPr/>
          <a:lstStyle/>
          <a:p>
            <a:fld id="{337C7900-366F-CC43-9534-00F915151116}"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3421827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lnSpc>
                <a:spcPct val="107000"/>
              </a:lnSpc>
              <a:spcAft>
                <a:spcPts val="824"/>
              </a:spcAft>
              <a:defRPr/>
            </a:pPr>
            <a:r>
              <a:rPr lang="en-US" sz="2500" dirty="0">
                <a:latin typeface="Calibri" panose="020F0502020204030204" pitchFamily="34" charset="0"/>
                <a:ea typeface="Calibri" panose="020F0502020204030204" pitchFamily="34" charset="0"/>
                <a:cs typeface="Times New Roman" panose="02020603050405020304" pitchFamily="18" charset="0"/>
              </a:rPr>
              <a:t>When you log into </a:t>
            </a:r>
            <a:r>
              <a:rPr lang="en-US" sz="2500" dirty="0" err="1">
                <a:latin typeface="Calibri" panose="020F0502020204030204" pitchFamily="34" charset="0"/>
                <a:ea typeface="Calibri" panose="020F0502020204030204" pitchFamily="34" charset="0"/>
                <a:cs typeface="Times New Roman" panose="02020603050405020304" pitchFamily="18" charset="0"/>
              </a:rPr>
              <a:t>MyLegion</a:t>
            </a:r>
            <a:r>
              <a:rPr lang="en-US" sz="2500" dirty="0">
                <a:latin typeface="Calibri" panose="020F0502020204030204" pitchFamily="34" charset="0"/>
                <a:ea typeface="Calibri" panose="020F0502020204030204" pitchFamily="34" charset="0"/>
                <a:cs typeface="Times New Roman" panose="02020603050405020304" pitchFamily="18" charset="0"/>
              </a:rPr>
              <a:t> your My Account page displays information about your individual membership.  </a:t>
            </a:r>
          </a:p>
          <a:p>
            <a:pPr defTabSz="941923">
              <a:lnSpc>
                <a:spcPct val="107000"/>
              </a:lnSpc>
              <a:spcAft>
                <a:spcPts val="824"/>
              </a:spcAft>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defTabSz="941923">
              <a:lnSpc>
                <a:spcPct val="107000"/>
              </a:lnSpc>
              <a:spcAft>
                <a:spcPts val="824"/>
              </a:spcAft>
              <a:defRPr/>
            </a:pPr>
            <a:r>
              <a:rPr lang="en-US" sz="2500" dirty="0">
                <a:latin typeface="Calibri" panose="020F0502020204030204" pitchFamily="34" charset="0"/>
                <a:ea typeface="Calibri" panose="020F0502020204030204" pitchFamily="34" charset="0"/>
                <a:cs typeface="Times New Roman" panose="02020603050405020304" pitchFamily="18" charset="0"/>
              </a:rPr>
              <a:t>Adjutants and commanders of posts, squadrons, districts, counties, departments and detachments will have a My Groups menu when they are recorded  in national’s membership system.  The group menu is related to your position as an adjutant and commander.  Members who have been assigned permission by one of the administrative officers will also have a My Groups menu.  My groups is the administrative side of </a:t>
            </a:r>
            <a:r>
              <a:rPr lang="en-US" sz="2500" dirty="0" err="1">
                <a:latin typeface="Calibri" panose="020F0502020204030204" pitchFamily="34" charset="0"/>
                <a:ea typeface="Calibri" panose="020F0502020204030204" pitchFamily="34" charset="0"/>
                <a:cs typeface="Times New Roman" panose="02020603050405020304" pitchFamily="18" charset="0"/>
              </a:rPr>
              <a:t>myLegion</a:t>
            </a:r>
            <a:r>
              <a:rPr lang="en-US" sz="2500" dirty="0">
                <a:latin typeface="Calibri" panose="020F0502020204030204" pitchFamily="34" charset="0"/>
                <a:ea typeface="Calibri" panose="020F0502020204030204" pitchFamily="34" charset="0"/>
                <a:cs typeface="Times New Roman" panose="02020603050405020304" pitchFamily="18" charset="0"/>
              </a:rPr>
              <a:t>.</a:t>
            </a:r>
          </a:p>
          <a:p>
            <a:pPr defTabSz="941923">
              <a:lnSpc>
                <a:spcPct val="107000"/>
              </a:lnSpc>
              <a:spcAft>
                <a:spcPts val="824"/>
              </a:spcAft>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defTabSz="941923">
              <a:lnSpc>
                <a:spcPct val="107000"/>
              </a:lnSpc>
              <a:spcAft>
                <a:spcPts val="824"/>
              </a:spcAft>
              <a:defRPr/>
            </a:pPr>
            <a:r>
              <a:rPr lang="en-US" sz="2500" dirty="0">
                <a:latin typeface="Calibri" panose="020F0502020204030204" pitchFamily="34" charset="0"/>
                <a:ea typeface="Calibri" panose="020F0502020204030204" pitchFamily="34" charset="0"/>
                <a:cs typeface="Times New Roman" panose="02020603050405020304" pitchFamily="18" charset="0"/>
              </a:rPr>
              <a:t>This member is a post adjutant and has 4 groups by default.  &lt;1&gt; Legion leadership have access to both Legion and Sons of the American Legion groups.  Officer groups are view only to see contact information for officers on file.</a:t>
            </a:r>
          </a:p>
          <a:p>
            <a:pPr defTabSz="941923">
              <a:lnSpc>
                <a:spcPct val="107000"/>
              </a:lnSpc>
              <a:spcAft>
                <a:spcPts val="824"/>
              </a:spcAft>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sz="2500" dirty="0">
                <a:latin typeface="Calibri" panose="020F0502020204030204" pitchFamily="34" charset="0"/>
                <a:ea typeface="Calibri" panose="020F0502020204030204" pitchFamily="34" charset="0"/>
                <a:cs typeface="Times New Roman" panose="02020603050405020304" pitchFamily="18" charset="0"/>
              </a:rPr>
              <a:t>Clicking on the group will navigate you to the administrative side of </a:t>
            </a:r>
            <a:r>
              <a:rPr lang="en-US" sz="2500" dirty="0" err="1">
                <a:latin typeface="Calibri" panose="020F0502020204030204" pitchFamily="34" charset="0"/>
                <a:ea typeface="Calibri" panose="020F0502020204030204" pitchFamily="34" charset="0"/>
                <a:cs typeface="Times New Roman" panose="02020603050405020304" pitchFamily="18" charset="0"/>
              </a:rPr>
              <a:t>MyLegion</a:t>
            </a:r>
            <a:r>
              <a:rPr lang="en-US" sz="2500" dirty="0">
                <a:latin typeface="Calibri" panose="020F0502020204030204" pitchFamily="34" charset="0"/>
                <a:ea typeface="Calibri" panose="020F0502020204030204" pitchFamily="34" charset="0"/>
                <a:cs typeface="Times New Roman" panose="02020603050405020304" pitchFamily="18" charset="0"/>
              </a:rPr>
              <a:t> to access reports.</a:t>
            </a:r>
          </a:p>
          <a:p>
            <a:pPr defTabSz="941923">
              <a:lnSpc>
                <a:spcPct val="107000"/>
              </a:lnSpc>
              <a:spcAft>
                <a:spcPts val="824"/>
              </a:spcAft>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defTabSz="941923">
              <a:lnSpc>
                <a:spcPct val="107000"/>
              </a:lnSpc>
              <a:spcAft>
                <a:spcPts val="824"/>
              </a:spcAft>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defTabSz="941923">
              <a:lnSpc>
                <a:spcPct val="107000"/>
              </a:lnSpc>
              <a:spcAft>
                <a:spcPts val="824"/>
              </a:spcAft>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1553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lnSpc>
                <a:spcPct val="117999"/>
              </a:lnSpc>
              <a:defRPr/>
            </a:pPr>
            <a:r>
              <a:rPr lang="en-US" i="0" dirty="0"/>
              <a:t>Reports available include Consolidated reports for posts and squadrons, membership reports, labels, and letters.  Consolidated reports are not always available.  After the deadline date, the report is closed, reviewed by national Internal Affairs division for revisions, and made available again for the next reporting year.  During that time, you can still view previously submitted reports.</a:t>
            </a:r>
          </a:p>
          <a:p>
            <a:pPr defTabSz="470962">
              <a:lnSpc>
                <a:spcPct val="117999"/>
              </a:lnSpc>
              <a:defRPr/>
            </a:pPr>
            <a:endParaRPr lang="en-US" dirty="0"/>
          </a:p>
        </p:txBody>
      </p:sp>
    </p:spTree>
    <p:extLst>
      <p:ext uri="{BB962C8B-B14F-4D97-AF65-F5344CB8AC3E}">
        <p14:creationId xmlns:p14="http://schemas.microsoft.com/office/powerpoint/2010/main" val="2035604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dirty="0"/>
              <a:t>There are 3 view areas in consolidated reports.  Open includes current year reports.</a:t>
            </a:r>
          </a:p>
          <a:p>
            <a:pPr defTabSz="941923">
              <a:defRPr/>
            </a:pPr>
            <a:endParaRPr lang="en-US" dirty="0"/>
          </a:p>
          <a:p>
            <a:r>
              <a:rPr lang="en-US" dirty="0"/>
              <a:t>Post adjutants have access to both reports.  In this example the post report has been submitted. &lt;1&gt; You can click on View to open and print the report.  Once submitted, you cannot make updates.  </a:t>
            </a:r>
          </a:p>
        </p:txBody>
      </p:sp>
      <p:sp>
        <p:nvSpPr>
          <p:cNvPr id="4" name="Slide Number Placeholder 3"/>
          <p:cNvSpPr>
            <a:spLocks noGrp="1"/>
          </p:cNvSpPr>
          <p:nvPr>
            <p:ph type="sldNum" sz="quarter" idx="5"/>
          </p:nvPr>
        </p:nvSpPr>
        <p:spPr/>
        <p:txBody>
          <a:bodyPr/>
          <a:lstStyle/>
          <a:p>
            <a:fld id="{A3928372-687C-2D47-B721-3F134B506727}" type="slidenum">
              <a:rPr lang="en-US" smtClean="0"/>
              <a:pPr/>
              <a:t>83</a:t>
            </a:fld>
            <a:endParaRPr lang="en-US"/>
          </a:p>
        </p:txBody>
      </p:sp>
    </p:spTree>
    <p:extLst>
      <p:ext uri="{BB962C8B-B14F-4D97-AF65-F5344CB8AC3E}">
        <p14:creationId xmlns:p14="http://schemas.microsoft.com/office/powerpoint/2010/main" val="35196248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a:t>Click the link for printer friendly view to open the report in PDF to print.  To return to  consolidated reports click the breadcrumb link at the top of the page.  &lt;1&gt;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84</a:t>
            </a:fld>
            <a:endParaRPr lang="en-US"/>
          </a:p>
        </p:txBody>
      </p:sp>
    </p:spTree>
    <p:extLst>
      <p:ext uri="{BB962C8B-B14F-4D97-AF65-F5344CB8AC3E}">
        <p14:creationId xmlns:p14="http://schemas.microsoft.com/office/powerpoint/2010/main" val="8464560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the report is available for data entry, it will appear in draft status with Action set to Edit.   The post report is submitted so let’s complete and submit the CSR.   Begin by clicking Edit.  &lt;2</a:t>
            </a:r>
          </a:p>
          <a:p>
            <a:pPr defTabSz="941923">
              <a:defRPr/>
            </a:pPr>
            <a:endParaRPr lang="en-US"/>
          </a:p>
          <a:p>
            <a:pPr defTabSz="941923">
              <a:defRPr/>
            </a:pPr>
            <a:endParaRPr lang="en-US"/>
          </a:p>
          <a:p>
            <a:pPr defTabSz="941923">
              <a:defRPr/>
            </a:pPr>
            <a:endParaRPr lang="en-US"/>
          </a:p>
          <a:p>
            <a:pPr defTabSz="941923">
              <a:defRPr/>
            </a:pPr>
            <a:endParaRPr lang="en-US"/>
          </a:p>
        </p:txBody>
      </p:sp>
      <p:sp>
        <p:nvSpPr>
          <p:cNvPr id="4" name="Slide Number Placeholder 3"/>
          <p:cNvSpPr>
            <a:spLocks noGrp="1"/>
          </p:cNvSpPr>
          <p:nvPr>
            <p:ph type="sldNum" sz="quarter" idx="5"/>
          </p:nvPr>
        </p:nvSpPr>
        <p:spPr/>
        <p:txBody>
          <a:bodyPr/>
          <a:lstStyle/>
          <a:p>
            <a:fld id="{A3928372-687C-2D47-B721-3F134B506727}" type="slidenum">
              <a:rPr lang="en-US" smtClean="0"/>
              <a:pPr/>
              <a:t>85</a:t>
            </a:fld>
            <a:endParaRPr lang="en-US"/>
          </a:p>
        </p:txBody>
      </p:sp>
    </p:spTree>
    <p:extLst>
      <p:ext uri="{BB962C8B-B14F-4D97-AF65-F5344CB8AC3E}">
        <p14:creationId xmlns:p14="http://schemas.microsoft.com/office/powerpoint/2010/main" val="15158177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lnSpc>
                <a:spcPct val="107000"/>
              </a:lnSpc>
              <a:spcAft>
                <a:spcPts val="824"/>
              </a:spcAft>
              <a:defRPr/>
            </a:pPr>
            <a:r>
              <a:rPr lang="en-US" sz="2500"/>
              <a:t>Click edit to open the fillable form. &lt;1&gt; Select Print Friendly View to Print the report at anytime.  This allows you to print the report as a PDF document.  Close the form to return to groups menu.</a:t>
            </a:r>
          </a:p>
          <a:p>
            <a:pPr defTabSz="941923">
              <a:lnSpc>
                <a:spcPct val="107000"/>
              </a:lnSpc>
              <a:spcAft>
                <a:spcPts val="824"/>
              </a:spcAft>
              <a:defRPr/>
            </a:pPr>
            <a:endParaRPr lang="en-US" sz="2500"/>
          </a:p>
          <a:p>
            <a:pPr defTabSz="941923">
              <a:lnSpc>
                <a:spcPct val="107000"/>
              </a:lnSpc>
              <a:spcAft>
                <a:spcPts val="824"/>
              </a:spcAft>
              <a:defRPr/>
            </a:pPr>
            <a:endParaRPr lang="en-US" sz="25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9416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2BB42-54E5-1758-97D9-13DFC788F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1D92D-4E0D-37BA-E41B-B5FD3B9EA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52F82-7DE4-119F-BEE5-818FA1BBC527}"/>
              </a:ext>
            </a:extLst>
          </p:cNvPr>
          <p:cNvSpPr>
            <a:spLocks noGrp="1"/>
          </p:cNvSpPr>
          <p:nvPr>
            <p:ph type="body" idx="1"/>
          </p:nvPr>
        </p:nvSpPr>
        <p:spPr/>
        <p:txBody>
          <a:bodyPr/>
          <a:lstStyle/>
          <a:p>
            <a:r>
              <a:rPr lang="en-US" dirty="0"/>
              <a:t>Leave line one blank.  This field is for national </a:t>
            </a:r>
            <a:r>
              <a:rPr lang="en-US" dirty="0" err="1"/>
              <a:t>hq</a:t>
            </a:r>
            <a:r>
              <a:rPr lang="en-US" dirty="0"/>
              <a:t> sorting.  Enter data in the fields.  The number of characters are identified by each box.</a:t>
            </a:r>
          </a:p>
          <a:p>
            <a:endParaRPr lang="en-US" dirty="0"/>
          </a:p>
          <a:p>
            <a:r>
              <a:rPr lang="en-US" dirty="0"/>
              <a:t>&lt;1&gt;  continue through the form and at the bottom are options to save the form as a draft to continue later or click next to finalize.</a:t>
            </a:r>
          </a:p>
          <a:p>
            <a:endParaRPr lang="en-US" dirty="0"/>
          </a:p>
          <a:p>
            <a:r>
              <a:rPr lang="en-US" dirty="0"/>
              <a:t>&lt;2&gt; saving as a draft will display a message with the deadline date to submit online forms.  After August 31, 2024 consolidated reports will be moved to closed status.</a:t>
            </a:r>
          </a:p>
        </p:txBody>
      </p:sp>
      <p:sp>
        <p:nvSpPr>
          <p:cNvPr id="4" name="Slide Number Placeholder 3">
            <a:extLst>
              <a:ext uri="{FF2B5EF4-FFF2-40B4-BE49-F238E27FC236}">
                <a16:creationId xmlns:a16="http://schemas.microsoft.com/office/drawing/2014/main" id="{AEA52193-D36C-0459-1FD7-2E7223A1B250}"/>
              </a:ext>
            </a:extLst>
          </p:cNvPr>
          <p:cNvSpPr>
            <a:spLocks noGrp="1"/>
          </p:cNvSpPr>
          <p:nvPr>
            <p:ph type="sldNum" sz="quarter" idx="5"/>
          </p:nvPr>
        </p:nvSpPr>
        <p:spPr/>
        <p:txBody>
          <a:bodyPr/>
          <a:lstStyle/>
          <a:p>
            <a:fld id="{A3928372-687C-2D47-B721-3F134B506727}" type="slidenum">
              <a:rPr lang="en-US" smtClean="0"/>
              <a:pPr/>
              <a:t>87</a:t>
            </a:fld>
            <a:endParaRPr lang="en-US"/>
          </a:p>
        </p:txBody>
      </p:sp>
    </p:spTree>
    <p:extLst>
      <p:ext uri="{BB962C8B-B14F-4D97-AF65-F5344CB8AC3E}">
        <p14:creationId xmlns:p14="http://schemas.microsoft.com/office/powerpoint/2010/main" val="10261235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2BB42-54E5-1758-97D9-13DFC788F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1D92D-4E0D-37BA-E41B-B5FD3B9EA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52F82-7DE4-119F-BEE5-818FA1BBC527}"/>
              </a:ext>
            </a:extLst>
          </p:cNvPr>
          <p:cNvSpPr>
            <a:spLocks noGrp="1"/>
          </p:cNvSpPr>
          <p:nvPr>
            <p:ph type="body" idx="1"/>
          </p:nvPr>
        </p:nvSpPr>
        <p:spPr/>
        <p:txBody>
          <a:bodyPr/>
          <a:lstStyle/>
          <a:p>
            <a:pPr defTabSz="470962">
              <a:lnSpc>
                <a:spcPct val="117999"/>
              </a:lnSpc>
              <a:defRPr/>
            </a:pPr>
            <a:r>
              <a:rPr lang="en-US"/>
              <a:t>To finalize the report, click Next &lt;1&gt; to view and select the Submit Final button.   You will receive a notification the report is submitted. </a:t>
            </a:r>
          </a:p>
          <a:p>
            <a:endParaRPr lang="en-US"/>
          </a:p>
          <a:p>
            <a:r>
              <a:rPr lang="en-US"/>
              <a:t>Note, once the report is finalized it is saved as a submitted report.  You will not be able to add data.  If you plan to make additional updates, click Save as Draft and finalize by the due date.</a:t>
            </a:r>
          </a:p>
        </p:txBody>
      </p:sp>
      <p:sp>
        <p:nvSpPr>
          <p:cNvPr id="4" name="Slide Number Placeholder 3">
            <a:extLst>
              <a:ext uri="{FF2B5EF4-FFF2-40B4-BE49-F238E27FC236}">
                <a16:creationId xmlns:a16="http://schemas.microsoft.com/office/drawing/2014/main" id="{AEA52193-D36C-0459-1FD7-2E7223A1B250}"/>
              </a:ext>
            </a:extLst>
          </p:cNvPr>
          <p:cNvSpPr>
            <a:spLocks noGrp="1"/>
          </p:cNvSpPr>
          <p:nvPr>
            <p:ph type="sldNum" sz="quarter" idx="5"/>
          </p:nvPr>
        </p:nvSpPr>
        <p:spPr/>
        <p:txBody>
          <a:bodyPr/>
          <a:lstStyle/>
          <a:p>
            <a:fld id="{A3928372-687C-2D47-B721-3F134B506727}" type="slidenum">
              <a:rPr lang="en-US" smtClean="0"/>
              <a:pPr/>
              <a:t>88</a:t>
            </a:fld>
            <a:endParaRPr lang="en-US"/>
          </a:p>
        </p:txBody>
      </p:sp>
    </p:spTree>
    <p:extLst>
      <p:ext uri="{BB962C8B-B14F-4D97-AF65-F5344CB8AC3E}">
        <p14:creationId xmlns:p14="http://schemas.microsoft.com/office/powerpoint/2010/main" val="33016083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a:t>Submitted reports will remain in the Open area with a submitted status until the report is closed for the year.</a:t>
            </a:r>
          </a:p>
          <a:p>
            <a:endParaRPr lang="en-US" sz="2500"/>
          </a:p>
          <a:p>
            <a:pPr defTabSz="470962">
              <a:lnSpc>
                <a:spcPct val="117999"/>
              </a:lnSpc>
              <a:defRPr/>
            </a:pPr>
            <a:r>
              <a:rPr lang="en-US" sz="2500"/>
              <a:t>If you submit online, you do not need to mail a paper form.  The department has access to submitted report data.</a:t>
            </a:r>
            <a:endParaRPr lang="en-US" sz="25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4550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Black"/>
                <a:cs typeface="Arial Black"/>
              </a:rPr>
              <a:t>The Legion was created with the local Post as its foundation. Over the years posts have developed many of their own traditions and programs in the community. It is a fact that no two posts are alike, and we have over 12,600 posts in The American Legion. They range in size from less than 20 to over 6,000.  </a:t>
            </a:r>
          </a:p>
          <a:p>
            <a:r>
              <a:rPr lang="en-US">
                <a:latin typeface="Arial Black"/>
                <a:cs typeface="Arial Black"/>
              </a:rPr>
              <a:t>-Here in our District we have 12 Posts ranging from Post 375 with 27 members to Post 419 with 355 members. </a:t>
            </a:r>
          </a:p>
          <a:p>
            <a:r>
              <a:rPr lang="en-US">
                <a:latin typeface="Arial Black"/>
                <a:cs typeface="Arial Black"/>
              </a:rPr>
              <a:t>-Over half of them have their own facilities, other lease or borrow space. Some are rather wealthy – others have few tangible assets. </a:t>
            </a:r>
          </a:p>
          <a:p>
            <a:r>
              <a:rPr lang="en-US">
                <a:latin typeface="Arial Black"/>
                <a:cs typeface="Arial Black"/>
              </a:rPr>
              <a:t>They all have their own histories, traditions, and personalities. One size does not fit all.</a:t>
            </a:r>
          </a:p>
          <a:p>
            <a:endParaRPr lang="en-US">
              <a:latin typeface="Arial Black"/>
              <a:cs typeface="Arial Black"/>
            </a:endParaRPr>
          </a:p>
          <a:p>
            <a:r>
              <a:rPr lang="en-US">
                <a:latin typeface="Arial Black"/>
                <a:cs typeface="Arial Black"/>
              </a:rPr>
              <a:t>Question: What is unique or different about your post that you have noticed?</a:t>
            </a:r>
          </a:p>
          <a:p>
            <a:endParaRPr lang="en-US"/>
          </a:p>
        </p:txBody>
      </p:sp>
      <p:sp>
        <p:nvSpPr>
          <p:cNvPr id="4" name="Slide Number Placeholder 3"/>
          <p:cNvSpPr>
            <a:spLocks noGrp="1"/>
          </p:cNvSpPr>
          <p:nvPr>
            <p:ph type="sldNum" sz="quarter" idx="10"/>
          </p:nvPr>
        </p:nvSpPr>
        <p:spPr/>
        <p:txBody>
          <a:bodyPr/>
          <a:lstStyle/>
          <a:p>
            <a:fld id="{337C7900-366F-CC43-9534-00F91515111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963613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a:t>Closed include reports from the 2020-2021 reporting years are available.  Notice closed reports in draft mode only have view in actions.  Reports were not submitted for that year.</a:t>
            </a:r>
          </a:p>
          <a:p>
            <a:pPr defTabSz="941923">
              <a:lnSpc>
                <a:spcPct val="107000"/>
              </a:lnSpc>
              <a:spcAft>
                <a:spcPts val="824"/>
              </a:spcAft>
              <a:defRPr/>
            </a:pPr>
            <a:endParaRPr lang="en-US" sz="25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26303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sz="2500"/>
              <a:t>Click on Group Profile to return to group administrative window and access other reports.</a:t>
            </a:r>
          </a:p>
        </p:txBody>
      </p:sp>
    </p:spTree>
    <p:extLst>
      <p:ext uri="{BB962C8B-B14F-4D97-AF65-F5344CB8AC3E}">
        <p14:creationId xmlns:p14="http://schemas.microsoft.com/office/powerpoint/2010/main" val="10959836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sz="2500"/>
              <a:t>Membership listings, roster updates, members renewed online, HQ member listings, mailing labels and a renewal letter are available through Reports/Labels.</a:t>
            </a:r>
          </a:p>
        </p:txBody>
      </p:sp>
    </p:spTree>
    <p:extLst>
      <p:ext uri="{BB962C8B-B14F-4D97-AF65-F5344CB8AC3E}">
        <p14:creationId xmlns:p14="http://schemas.microsoft.com/office/powerpoint/2010/main" val="9637075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sz="2500" dirty="0"/>
              <a:t>Reports include post and squadron membership assigned to your group.  To generate reports, you will first select the report and then the group and criteria.  Let’s begin with a current roster report.  This report includes current members of the post or squadron.  Members who have transferred out, are not included in current membership.  To view members who have paid to your post or squadron, generate a Paid Members report.</a:t>
            </a:r>
          </a:p>
          <a:p>
            <a:pPr defTabSz="941923">
              <a:defRPr/>
            </a:pPr>
            <a:endParaRPr lang="en-US" sz="2500" dirty="0"/>
          </a:p>
          <a:p>
            <a:pPr defTabSz="941923">
              <a:defRPr/>
            </a:pPr>
            <a:r>
              <a:rPr lang="en-US" sz="2500" dirty="0"/>
              <a:t>Click on the report name to proceed.</a:t>
            </a:r>
          </a:p>
        </p:txBody>
      </p:sp>
    </p:spTree>
    <p:extLst>
      <p:ext uri="{BB962C8B-B14F-4D97-AF65-F5344CB8AC3E}">
        <p14:creationId xmlns:p14="http://schemas.microsoft.com/office/powerpoint/2010/main" val="40187224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BC876-7C57-3AD7-9C4A-4461C1623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6BEFC-A280-75A2-7B61-3067B5DD7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E9575-C77E-6DE1-11D8-8EAC3A5617A0}"/>
              </a:ext>
            </a:extLst>
          </p:cNvPr>
          <p:cNvSpPr>
            <a:spLocks noGrp="1"/>
          </p:cNvSpPr>
          <p:nvPr>
            <p:ph type="body" idx="1"/>
          </p:nvPr>
        </p:nvSpPr>
        <p:spPr/>
        <p:txBody>
          <a:bodyPr/>
          <a:lstStyle/>
          <a:p>
            <a:r>
              <a:rPr lang="en-US" i="0" dirty="0"/>
              <a:t>All reports are created using data filters.  Filtering menus allow flexibility to the data included in the roster.  The first field selected is Group.  &lt;1&gt; Using the pulldown menu select the post or squadron to generate a report.  District and county access will display a menu with all posts or squadrons in the area.</a:t>
            </a:r>
          </a:p>
          <a:p>
            <a:endParaRPr lang="en-US" i="0" dirty="0"/>
          </a:p>
          <a:p>
            <a:r>
              <a:rPr lang="en-US" i="0" dirty="0"/>
              <a:t>Next select last paid year.  &lt;2&gt;  Last paid year on a member’s record allows you to identify expired, current and future paid members.  </a:t>
            </a:r>
          </a:p>
          <a:p>
            <a:endParaRPr lang="en-US" i="0" dirty="0"/>
          </a:p>
          <a:p>
            <a:pPr defTabSz="470962">
              <a:lnSpc>
                <a:spcPct val="117999"/>
              </a:lnSpc>
              <a:defRPr/>
            </a:pPr>
            <a:r>
              <a:rPr lang="en-US" i="0" dirty="0"/>
              <a:t>&lt;3&gt; Legion members who are currently paid that purchase a Paid up For Life membership will also display a last paid year of which PUFL allotment will be due the post.  </a:t>
            </a:r>
          </a:p>
          <a:p>
            <a:endParaRPr lang="en-US" i="0" dirty="0"/>
          </a:p>
          <a:p>
            <a:r>
              <a:rPr lang="en-US" i="0" dirty="0"/>
              <a:t>&lt;4&gt;  American .Legion members who purchase a multi-year renewal will display the membership year they are paid through.  </a:t>
            </a:r>
          </a:p>
          <a:p>
            <a:endParaRPr lang="en-US" i="0" dirty="0"/>
          </a:p>
        </p:txBody>
      </p:sp>
    </p:spTree>
    <p:extLst>
      <p:ext uri="{BB962C8B-B14F-4D97-AF65-F5344CB8AC3E}">
        <p14:creationId xmlns:p14="http://schemas.microsoft.com/office/powerpoint/2010/main" val="10263233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BC876-7C57-3AD7-9C4A-4461C1623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6BEFC-A280-75A2-7B61-3067B5DD7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E9575-C77E-6DE1-11D8-8EAC3A5617A0}"/>
              </a:ext>
            </a:extLst>
          </p:cNvPr>
          <p:cNvSpPr>
            <a:spLocks noGrp="1"/>
          </p:cNvSpPr>
          <p:nvPr>
            <p:ph type="body" idx="1"/>
          </p:nvPr>
        </p:nvSpPr>
        <p:spPr/>
        <p:txBody>
          <a:bodyPr/>
          <a:lstStyle/>
          <a:p>
            <a:pPr defTabSz="470962">
              <a:lnSpc>
                <a:spcPct val="117999"/>
              </a:lnSpc>
              <a:defRPr/>
            </a:pPr>
            <a:r>
              <a:rPr lang="en-US" i="0" dirty="0"/>
              <a:t>In this example, the 2024 and all years greater are checked to capture all PUFL and multi-year paid members.</a:t>
            </a:r>
          </a:p>
          <a:p>
            <a:pPr defTabSz="470962">
              <a:lnSpc>
                <a:spcPct val="117999"/>
              </a:lnSpc>
              <a:defRPr/>
            </a:pPr>
            <a:endParaRPr lang="en-US" i="0" dirty="0"/>
          </a:p>
          <a:p>
            <a:pPr defTabSz="470962">
              <a:lnSpc>
                <a:spcPct val="117999"/>
              </a:lnSpc>
              <a:defRPr/>
            </a:pPr>
            <a:r>
              <a:rPr lang="en-US" i="0" dirty="0"/>
              <a:t>&lt;1&gt; </a:t>
            </a:r>
            <a:r>
              <a:rPr lang="en-US" sz="2100" dirty="0"/>
              <a:t>Status includes active and deceased.  Deceased members will remain on the roster and can be filtered out by selecting active only.  </a:t>
            </a:r>
          </a:p>
          <a:p>
            <a:endParaRPr lang="en-US" dirty="0"/>
          </a:p>
          <a:p>
            <a:pPr defTabSz="470962">
              <a:lnSpc>
                <a:spcPct val="117999"/>
              </a:lnSpc>
              <a:defRPr/>
            </a:pPr>
            <a:r>
              <a:rPr lang="en-US" dirty="0"/>
              <a:t>&lt;2&gt; </a:t>
            </a:r>
            <a:r>
              <a:rPr lang="en-US" sz="2100" dirty="0"/>
              <a:t>The next filter is mailing status.  Mail status let’s you know if the mailing address on file is good or flagged as undeliverable.  Members with undeliverable status do not receive The American Legion Magazine, renewal notices, or any mailings from National Headquarters.  Contact those members, if possible, to collect a valid mailing address and update.  Updating an address that marked as undeliverable will remove the flag.  If a member states the address on file is good, contact National Customer Service to remove the flag.  </a:t>
            </a:r>
          </a:p>
          <a:p>
            <a:endParaRPr lang="en-US" i="0" dirty="0"/>
          </a:p>
        </p:txBody>
      </p:sp>
    </p:spTree>
    <p:extLst>
      <p:ext uri="{BB962C8B-B14F-4D97-AF65-F5344CB8AC3E}">
        <p14:creationId xmlns:p14="http://schemas.microsoft.com/office/powerpoint/2010/main" val="32914765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EF22C-4C0C-BF1A-B151-168216A37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BC8A7-661F-27D4-452A-1069279ED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E143E-4F42-6C20-07F0-C3452858A719}"/>
              </a:ext>
            </a:extLst>
          </p:cNvPr>
          <p:cNvSpPr>
            <a:spLocks noGrp="1"/>
          </p:cNvSpPr>
          <p:nvPr>
            <p:ph type="body" idx="1"/>
          </p:nvPr>
        </p:nvSpPr>
        <p:spPr/>
        <p:txBody>
          <a:bodyPr/>
          <a:lstStyle/>
          <a:p>
            <a:pPr defTabSz="941923">
              <a:defRPr/>
            </a:pPr>
            <a:r>
              <a:rPr lang="en-US" sz="2100"/>
              <a:t>The report generates.  All reports provide navigation tools to allow you to go from page to page &lt;1&gt; , and to the first and last page. &lt;2&gt; There is a search filter to find specific data in the list.  &lt;3&gt;  Using the export Icon, export to an Excel document.  </a:t>
            </a:r>
          </a:p>
          <a:p>
            <a:pPr defTabSz="941923">
              <a:defRPr/>
            </a:pPr>
            <a:endParaRPr lang="en-US" sz="2100"/>
          </a:p>
        </p:txBody>
      </p:sp>
    </p:spTree>
    <p:extLst>
      <p:ext uri="{BB962C8B-B14F-4D97-AF65-F5344CB8AC3E}">
        <p14:creationId xmlns:p14="http://schemas.microsoft.com/office/powerpoint/2010/main" val="20309759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sz="2500" dirty="0"/>
              <a:t>The roster includes status, paid year, contact information, conflict, continuous years, branch of service, date of birth and membership type.    It also includes the total count at the bottom.  </a:t>
            </a:r>
          </a:p>
          <a:p>
            <a:pPr defTabSz="941923">
              <a:defRPr/>
            </a:pPr>
            <a:endParaRPr lang="en-US" sz="2500" dirty="0"/>
          </a:p>
          <a:p>
            <a:pPr defTabSz="470962">
              <a:lnSpc>
                <a:spcPct val="117999"/>
              </a:lnSpc>
              <a:defRPr/>
            </a:pPr>
            <a:r>
              <a:rPr lang="en-US" sz="2500" dirty="0"/>
              <a:t>Members with asterisk have been flagged with an undeliverable address.  &lt;1&gt; They will not receive renewal notices, subscriptions, or publications if they have an undeliverable address.</a:t>
            </a:r>
          </a:p>
          <a:p>
            <a:pPr defTabSz="941923">
              <a:defRPr/>
            </a:pPr>
            <a:endParaRPr lang="en-US" sz="2500" dirty="0"/>
          </a:p>
        </p:txBody>
      </p:sp>
    </p:spTree>
    <p:extLst>
      <p:ext uri="{BB962C8B-B14F-4D97-AF65-F5344CB8AC3E}">
        <p14:creationId xmlns:p14="http://schemas.microsoft.com/office/powerpoint/2010/main" val="38584545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sz="2500"/>
              <a:t>The Paid Members report is the report corresponding with Department membership reports.  It includes all members paid for the current year, even if they transferred out.</a:t>
            </a:r>
          </a:p>
          <a:p>
            <a:pPr defTabSz="941923">
              <a:defRPr/>
            </a:pPr>
            <a:r>
              <a:rPr lang="en-US" sz="2500"/>
              <a:t>.</a:t>
            </a:r>
          </a:p>
        </p:txBody>
      </p:sp>
    </p:spTree>
    <p:extLst>
      <p:ext uri="{BB962C8B-B14F-4D97-AF65-F5344CB8AC3E}">
        <p14:creationId xmlns:p14="http://schemas.microsoft.com/office/powerpoint/2010/main" val="18608313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sz="2500" dirty="0"/>
              <a:t>This report includes encumbered and unencumbered HQ transfer members.  Check with your department to se what counts toward annual membership goals. </a:t>
            </a:r>
            <a:r>
              <a:rPr lang="en-US" sz="2500" dirty="0">
                <a:solidFill>
                  <a:schemeClr val="bg1"/>
                </a:solidFill>
                <a:latin typeface="Calibri" panose="020F0502020204030204" pitchFamily="34" charset="0"/>
              </a:rPr>
              <a:t>A member that joins through the national DMS program is placed into a HQs post and dues are encumbered (AD) to national HQ until the member renews twice or is transferred to a local post.  </a:t>
            </a:r>
          </a:p>
          <a:p>
            <a:pPr defTabSz="941923">
              <a:defRPr/>
            </a:pPr>
            <a:endParaRPr lang="en-US" sz="2500" dirty="0">
              <a:solidFill>
                <a:schemeClr val="bg1"/>
              </a:solidFill>
            </a:endParaRPr>
          </a:p>
          <a:p>
            <a:pPr defTabSz="941923">
              <a:defRPr/>
            </a:pPr>
            <a:r>
              <a:rPr lang="en-US" sz="2500" dirty="0"/>
              <a:t>Report filters begin with organization, The American Legion or Sons of the American Legion.  group, and last paid year.    This report may be slow to load.  </a:t>
            </a:r>
          </a:p>
        </p:txBody>
      </p:sp>
    </p:spTree>
    <p:extLst>
      <p:ext uri="{BB962C8B-B14F-4D97-AF65-F5344CB8AC3E}">
        <p14:creationId xmlns:p14="http://schemas.microsoft.com/office/powerpoint/2010/main" val="409024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0901-76FB-E0C0-51F7-3FE1AE827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21A52E-E98C-D155-4589-4BE81F2EE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5386BD-4FC1-71FE-EB3D-62700C21BB90}"/>
              </a:ext>
            </a:extLst>
          </p:cNvPr>
          <p:cNvSpPr>
            <a:spLocks noGrp="1"/>
          </p:cNvSpPr>
          <p:nvPr>
            <p:ph type="dt" sz="half" idx="10"/>
          </p:nvPr>
        </p:nvSpPr>
        <p:spPr/>
        <p:txBody>
          <a:bodyPr/>
          <a:lstStyle/>
          <a:p>
            <a:fld id="{979315D6-206B-42F3-B1A7-BFDF3B7A89C7}" type="datetime1">
              <a:rPr lang="en-US" smtClean="0"/>
              <a:t>4/10/2025</a:t>
            </a:fld>
            <a:endParaRPr lang="en-US"/>
          </a:p>
        </p:txBody>
      </p:sp>
      <p:sp>
        <p:nvSpPr>
          <p:cNvPr id="5" name="Footer Placeholder 4">
            <a:extLst>
              <a:ext uri="{FF2B5EF4-FFF2-40B4-BE49-F238E27FC236}">
                <a16:creationId xmlns:a16="http://schemas.microsoft.com/office/drawing/2014/main" id="{6D8FB5C0-E026-E305-5A07-8B5CA0ACB063}"/>
              </a:ext>
            </a:extLst>
          </p:cNvPr>
          <p:cNvSpPr>
            <a:spLocks noGrp="1"/>
          </p:cNvSpPr>
          <p:nvPr>
            <p:ph type="ftr" sz="quarter" idx="11"/>
          </p:nvPr>
        </p:nvSpPr>
        <p:spPr/>
        <p:txBody>
          <a:bodyPr/>
          <a:lstStyle/>
          <a:p>
            <a:r>
              <a:rPr lang="en-US"/>
              <a:t>District 13 Santa Clara County</a:t>
            </a:r>
          </a:p>
        </p:txBody>
      </p:sp>
      <p:sp>
        <p:nvSpPr>
          <p:cNvPr id="6" name="Slide Number Placeholder 5">
            <a:extLst>
              <a:ext uri="{FF2B5EF4-FFF2-40B4-BE49-F238E27FC236}">
                <a16:creationId xmlns:a16="http://schemas.microsoft.com/office/drawing/2014/main" id="{D61BA39A-1DD0-C590-0975-8BA22F4005A5}"/>
              </a:ext>
            </a:extLst>
          </p:cNvPr>
          <p:cNvSpPr>
            <a:spLocks noGrp="1"/>
          </p:cNvSpPr>
          <p:nvPr>
            <p:ph type="sldNum" sz="quarter" idx="12"/>
          </p:nvPr>
        </p:nvSpPr>
        <p:spPr/>
        <p:txBody>
          <a:bodyPr/>
          <a:lstStyle/>
          <a:p>
            <a:fld id="{3736F221-14E8-449C-89A1-E77488477D1C}" type="slidenum">
              <a:rPr lang="en-US" smtClean="0"/>
              <a:t>‹#›</a:t>
            </a:fld>
            <a:endParaRPr lang="en-US"/>
          </a:p>
        </p:txBody>
      </p:sp>
    </p:spTree>
    <p:extLst>
      <p:ext uri="{BB962C8B-B14F-4D97-AF65-F5344CB8AC3E}">
        <p14:creationId xmlns:p14="http://schemas.microsoft.com/office/powerpoint/2010/main" val="295958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0C82-E226-C640-A1C8-0ABDE18561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F3CCDC-4DB5-65BC-C581-5B96E548DF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FD2F6-5021-6CE6-DEEC-5719AA2A6FB7}"/>
              </a:ext>
            </a:extLst>
          </p:cNvPr>
          <p:cNvSpPr>
            <a:spLocks noGrp="1"/>
          </p:cNvSpPr>
          <p:nvPr>
            <p:ph type="dt" sz="half" idx="10"/>
          </p:nvPr>
        </p:nvSpPr>
        <p:spPr/>
        <p:txBody>
          <a:bodyPr/>
          <a:lstStyle/>
          <a:p>
            <a:fld id="{83D37B4C-40E7-4E1D-8E12-ECAEB8BAD77A}" type="datetime1">
              <a:rPr lang="en-US" smtClean="0"/>
              <a:t>4/10/2025</a:t>
            </a:fld>
            <a:endParaRPr lang="en-US"/>
          </a:p>
        </p:txBody>
      </p:sp>
      <p:sp>
        <p:nvSpPr>
          <p:cNvPr id="5" name="Footer Placeholder 4">
            <a:extLst>
              <a:ext uri="{FF2B5EF4-FFF2-40B4-BE49-F238E27FC236}">
                <a16:creationId xmlns:a16="http://schemas.microsoft.com/office/drawing/2014/main" id="{C6FEF418-D04A-BAB1-2C8C-C8AF0AF1962D}"/>
              </a:ext>
            </a:extLst>
          </p:cNvPr>
          <p:cNvSpPr>
            <a:spLocks noGrp="1"/>
          </p:cNvSpPr>
          <p:nvPr>
            <p:ph type="ftr" sz="quarter" idx="11"/>
          </p:nvPr>
        </p:nvSpPr>
        <p:spPr/>
        <p:txBody>
          <a:bodyPr/>
          <a:lstStyle/>
          <a:p>
            <a:r>
              <a:rPr lang="en-US"/>
              <a:t>District 13 Santa Clara County</a:t>
            </a:r>
          </a:p>
        </p:txBody>
      </p:sp>
      <p:sp>
        <p:nvSpPr>
          <p:cNvPr id="6" name="Slide Number Placeholder 5">
            <a:extLst>
              <a:ext uri="{FF2B5EF4-FFF2-40B4-BE49-F238E27FC236}">
                <a16:creationId xmlns:a16="http://schemas.microsoft.com/office/drawing/2014/main" id="{08626F0E-61CD-42B7-1456-31AF107E0B77}"/>
              </a:ext>
            </a:extLst>
          </p:cNvPr>
          <p:cNvSpPr>
            <a:spLocks noGrp="1"/>
          </p:cNvSpPr>
          <p:nvPr>
            <p:ph type="sldNum" sz="quarter" idx="12"/>
          </p:nvPr>
        </p:nvSpPr>
        <p:spPr/>
        <p:txBody>
          <a:bodyPr/>
          <a:lstStyle/>
          <a:p>
            <a:fld id="{3736F221-14E8-449C-89A1-E77488477D1C}" type="slidenum">
              <a:rPr lang="en-US" smtClean="0"/>
              <a:t>‹#›</a:t>
            </a:fld>
            <a:endParaRPr lang="en-US"/>
          </a:p>
        </p:txBody>
      </p:sp>
    </p:spTree>
    <p:extLst>
      <p:ext uri="{BB962C8B-B14F-4D97-AF65-F5344CB8AC3E}">
        <p14:creationId xmlns:p14="http://schemas.microsoft.com/office/powerpoint/2010/main" val="262823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F858FF-7D45-D6A3-A6AA-69DF1D9E1A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19D13-D4D4-BD8C-4F75-A8C4443C45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851ED-D9E1-7550-3C47-378B233F463B}"/>
              </a:ext>
            </a:extLst>
          </p:cNvPr>
          <p:cNvSpPr>
            <a:spLocks noGrp="1"/>
          </p:cNvSpPr>
          <p:nvPr>
            <p:ph type="dt" sz="half" idx="10"/>
          </p:nvPr>
        </p:nvSpPr>
        <p:spPr/>
        <p:txBody>
          <a:bodyPr/>
          <a:lstStyle/>
          <a:p>
            <a:fld id="{1C749F10-C92D-4F35-8788-0D3FC4BA9C74}" type="datetime1">
              <a:rPr lang="en-US" smtClean="0"/>
              <a:t>4/10/2025</a:t>
            </a:fld>
            <a:endParaRPr lang="en-US"/>
          </a:p>
        </p:txBody>
      </p:sp>
      <p:sp>
        <p:nvSpPr>
          <p:cNvPr id="5" name="Footer Placeholder 4">
            <a:extLst>
              <a:ext uri="{FF2B5EF4-FFF2-40B4-BE49-F238E27FC236}">
                <a16:creationId xmlns:a16="http://schemas.microsoft.com/office/drawing/2014/main" id="{1539BC09-39CF-7CF5-CA26-D017E5E51933}"/>
              </a:ext>
            </a:extLst>
          </p:cNvPr>
          <p:cNvSpPr>
            <a:spLocks noGrp="1"/>
          </p:cNvSpPr>
          <p:nvPr>
            <p:ph type="ftr" sz="quarter" idx="11"/>
          </p:nvPr>
        </p:nvSpPr>
        <p:spPr/>
        <p:txBody>
          <a:bodyPr/>
          <a:lstStyle/>
          <a:p>
            <a:r>
              <a:rPr lang="en-US"/>
              <a:t>District 13 Santa Clara County</a:t>
            </a:r>
          </a:p>
        </p:txBody>
      </p:sp>
      <p:sp>
        <p:nvSpPr>
          <p:cNvPr id="6" name="Slide Number Placeholder 5">
            <a:extLst>
              <a:ext uri="{FF2B5EF4-FFF2-40B4-BE49-F238E27FC236}">
                <a16:creationId xmlns:a16="http://schemas.microsoft.com/office/drawing/2014/main" id="{B4E8E509-BF59-EEAF-56CE-8D90F3CA1C76}"/>
              </a:ext>
            </a:extLst>
          </p:cNvPr>
          <p:cNvSpPr>
            <a:spLocks noGrp="1"/>
          </p:cNvSpPr>
          <p:nvPr>
            <p:ph type="sldNum" sz="quarter" idx="12"/>
          </p:nvPr>
        </p:nvSpPr>
        <p:spPr/>
        <p:txBody>
          <a:bodyPr/>
          <a:lstStyle/>
          <a:p>
            <a:fld id="{3736F221-14E8-449C-89A1-E77488477D1C}" type="slidenum">
              <a:rPr lang="en-US" smtClean="0"/>
              <a:t>‹#›</a:t>
            </a:fld>
            <a:endParaRPr lang="en-US"/>
          </a:p>
        </p:txBody>
      </p:sp>
    </p:spTree>
    <p:extLst>
      <p:ext uri="{BB962C8B-B14F-4D97-AF65-F5344CB8AC3E}">
        <p14:creationId xmlns:p14="http://schemas.microsoft.com/office/powerpoint/2010/main" val="3394792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838200" y="1285875"/>
            <a:ext cx="10515600" cy="4891088"/>
          </a:xfrm>
        </p:spPr>
        <p:txBody>
          <a:bodyPr/>
          <a:lstStyle>
            <a:lvl1pPr marL="0" indent="0">
              <a:buNone/>
              <a:defRPr b="0" i="0">
                <a:latin typeface="Avenir Next" panose="020B0503020202020204" pitchFamily="34" charset="0"/>
              </a:defRPr>
            </a:lvl1pPr>
            <a:lvl2pPr marL="457177" indent="0">
              <a:buNone/>
              <a:defRPr b="0" i="0">
                <a:latin typeface="Avenir Next" panose="020B0503020202020204" pitchFamily="34" charset="0"/>
              </a:defRPr>
            </a:lvl2pPr>
            <a:lvl3pPr marL="914353" indent="0">
              <a:buNone/>
              <a:defRPr b="0" i="0">
                <a:latin typeface="Avenir Next" panose="020B0503020202020204" pitchFamily="34" charset="0"/>
              </a:defRPr>
            </a:lvl3pPr>
            <a:lvl4pPr marL="1371529" indent="0">
              <a:buNone/>
              <a:defRPr b="0" i="0">
                <a:latin typeface="Avenir Next" panose="020B0503020202020204" pitchFamily="34" charset="0"/>
              </a:defRPr>
            </a:lvl4pPr>
            <a:lvl5pPr marL="1828706"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1614097" y="-1494674"/>
            <a:ext cx="626426" cy="392550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b="0" i="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338202" y="277209"/>
            <a:ext cx="2923267" cy="366117"/>
          </a:xfrm>
        </p:spPr>
        <p:txBody>
          <a:bodyPr/>
          <a:lstStyle>
            <a:lvl1pPr marL="0" indent="0">
              <a:buNone/>
              <a:defRPr b="1" i="0">
                <a:solidFill>
                  <a:schemeClr val="bg1"/>
                </a:solidFill>
                <a:latin typeface="Avenir Next Demi Bold" panose="020B0503020202020204" pitchFamily="34" charset="0"/>
              </a:defRPr>
            </a:lvl1pPr>
          </a:lstStyle>
          <a:p>
            <a:pPr lvl="0"/>
            <a:r>
              <a:rPr lang="en-US"/>
              <a:t>AGENDA/TOC</a:t>
            </a:r>
          </a:p>
        </p:txBody>
      </p:sp>
    </p:spTree>
    <p:extLst>
      <p:ext uri="{BB962C8B-B14F-4D97-AF65-F5344CB8AC3E}">
        <p14:creationId xmlns:p14="http://schemas.microsoft.com/office/powerpoint/2010/main" val="203920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839789" y="1224583"/>
            <a:ext cx="5157787" cy="823912"/>
          </a:xfrm>
        </p:spPr>
        <p:txBody>
          <a:bodyPr anchor="b">
            <a:normAutofit/>
          </a:bodyPr>
          <a:lstStyle>
            <a:lvl1pPr marL="0" indent="0">
              <a:buNone/>
              <a:defRPr sz="2812" b="1" i="0">
                <a:solidFill>
                  <a:srgbClr val="D61F32"/>
                </a:solidFill>
                <a:latin typeface="Avenir Next Demi Bold" panose="020B0503020202020204"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839789" y="2048495"/>
            <a:ext cx="5157787" cy="4045435"/>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6172200" y="1224583"/>
            <a:ext cx="5183188" cy="823912"/>
          </a:xfrm>
        </p:spPr>
        <p:txBody>
          <a:bodyPr anchor="b">
            <a:normAutofit/>
          </a:bodyPr>
          <a:lstStyle>
            <a:lvl1pPr marL="0" indent="0">
              <a:buNone/>
              <a:defRPr sz="2812" b="1" i="0">
                <a:solidFill>
                  <a:srgbClr val="D61F32"/>
                </a:solidFill>
                <a:latin typeface="Avenir Next Demi Bold" panose="020B0503020202020204"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6172200" y="2048495"/>
            <a:ext cx="5183188" cy="4045435"/>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1614097" y="-1494674"/>
            <a:ext cx="626426" cy="392550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338202" y="277209"/>
            <a:ext cx="2923267" cy="366117"/>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221674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14" y="1282"/>
            <a:ext cx="12191985" cy="6856718"/>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7267012" y="-31792"/>
            <a:ext cx="2971626" cy="687715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121" y="2793331"/>
            <a:ext cx="4044686" cy="1103129"/>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5788494" y="2583746"/>
            <a:ext cx="5517262" cy="921047"/>
          </a:xfrm>
        </p:spPr>
        <p:txBody>
          <a:bodyPr>
            <a:noAutofit/>
          </a:bodyPr>
          <a:lstStyle>
            <a:lvl1pPr marL="0" indent="0">
              <a:buNone/>
              <a:defRPr sz="3375" b="1" i="0">
                <a:solidFill>
                  <a:schemeClr val="bg1"/>
                </a:solidFill>
                <a:latin typeface="Avenir Next Demi Bold" panose="020B0503020202020204" pitchFamily="34" charset="0"/>
              </a:defRPr>
            </a:lvl1pPr>
            <a:lvl2pPr marL="457177" indent="0">
              <a:buNone/>
              <a:defRPr sz="3094" b="1" i="0">
                <a:solidFill>
                  <a:schemeClr val="bg1"/>
                </a:solidFill>
                <a:latin typeface="Avenir Next Demi Bold" panose="020B0503020202020204" pitchFamily="34" charset="0"/>
              </a:defRPr>
            </a:lvl2pPr>
            <a:lvl3pPr marL="914353" indent="0">
              <a:buNone/>
              <a:defRPr sz="2812" b="1" i="0">
                <a:solidFill>
                  <a:schemeClr val="bg1"/>
                </a:solidFill>
                <a:latin typeface="Avenir Next Demi Bold" panose="020B0503020202020204" pitchFamily="34" charset="0"/>
              </a:defRPr>
            </a:lvl3pPr>
            <a:lvl4pPr marL="1371529" indent="0">
              <a:buNone/>
              <a:defRPr sz="2531" b="1" i="0">
                <a:solidFill>
                  <a:schemeClr val="bg1"/>
                </a:solidFill>
                <a:latin typeface="Avenir Next Demi Bold" panose="020B0503020202020204" pitchFamily="34" charset="0"/>
              </a:defRPr>
            </a:lvl4pPr>
            <a:lvl5pPr marL="1828706" indent="0">
              <a:buNone/>
              <a:defRPr sz="2531"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5788494" y="3668376"/>
            <a:ext cx="5517262" cy="694666"/>
          </a:xfrm>
        </p:spPr>
        <p:txBody>
          <a:bodyPr>
            <a:noAutofit/>
          </a:bodyPr>
          <a:lstStyle>
            <a:lvl1pPr marL="0" indent="0" algn="l">
              <a:lnSpc>
                <a:spcPct val="100000"/>
              </a:lnSpc>
              <a:spcBef>
                <a:spcPts val="0"/>
              </a:spcBef>
              <a:buNone/>
              <a:defRPr sz="2250" b="0" i="0">
                <a:solidFill>
                  <a:schemeClr val="bg1"/>
                </a:solidFill>
                <a:latin typeface="Avenir Next" panose="020B0503020202020204" pitchFamily="34" charset="0"/>
              </a:defRPr>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SUBTITLE OF PRESENTATION</a:t>
            </a:r>
          </a:p>
          <a:p>
            <a:r>
              <a:rPr lang="en-US"/>
              <a:t>Presenter Name, Title</a:t>
            </a:r>
          </a:p>
        </p:txBody>
      </p:sp>
    </p:spTree>
    <p:extLst>
      <p:ext uri="{BB962C8B-B14F-4D97-AF65-F5344CB8AC3E}">
        <p14:creationId xmlns:p14="http://schemas.microsoft.com/office/powerpoint/2010/main" val="270329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FBF5-F208-283B-076F-68A33C7307AB}"/>
              </a:ext>
            </a:extLst>
          </p:cNvPr>
          <p:cNvSpPr>
            <a:spLocks noGrp="1"/>
          </p:cNvSpPr>
          <p:nvPr>
            <p:ph type="title"/>
          </p:nvPr>
        </p:nvSpPr>
        <p:spPr/>
        <p:txBody>
          <a:bodyPr>
            <a:normAutofit/>
          </a:bodyPr>
          <a:lstStyle>
            <a:lvl1pPr>
              <a:defRPr sz="4400" baseline="0"/>
            </a:lvl1pPr>
          </a:lstStyle>
          <a:p>
            <a:r>
              <a:rPr lang="en-US"/>
              <a:t>Click to edit Master title style</a:t>
            </a:r>
          </a:p>
        </p:txBody>
      </p:sp>
      <p:sp>
        <p:nvSpPr>
          <p:cNvPr id="3" name="Content Placeholder 2">
            <a:extLst>
              <a:ext uri="{FF2B5EF4-FFF2-40B4-BE49-F238E27FC236}">
                <a16:creationId xmlns:a16="http://schemas.microsoft.com/office/drawing/2014/main" id="{5F6B809C-B0D8-ABC8-3EB4-7A1F89C0CA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FF7B6-FBF4-7601-9A75-82F4F1197AB6}"/>
              </a:ext>
            </a:extLst>
          </p:cNvPr>
          <p:cNvSpPr>
            <a:spLocks noGrp="1"/>
          </p:cNvSpPr>
          <p:nvPr>
            <p:ph type="dt" sz="half" idx="10"/>
          </p:nvPr>
        </p:nvSpPr>
        <p:spPr/>
        <p:txBody>
          <a:bodyPr/>
          <a:lstStyle/>
          <a:p>
            <a:fld id="{7AA3CB26-2453-4632-ACA8-7C9719E256A4}" type="datetime1">
              <a:rPr lang="en-US" smtClean="0"/>
              <a:t>4/10/2025</a:t>
            </a:fld>
            <a:endParaRPr lang="en-US"/>
          </a:p>
        </p:txBody>
      </p:sp>
      <p:sp>
        <p:nvSpPr>
          <p:cNvPr id="5" name="Footer Placeholder 4">
            <a:extLst>
              <a:ext uri="{FF2B5EF4-FFF2-40B4-BE49-F238E27FC236}">
                <a16:creationId xmlns:a16="http://schemas.microsoft.com/office/drawing/2014/main" id="{CD519C78-BE7C-5E03-3D26-4EAA921732FE}"/>
              </a:ext>
            </a:extLst>
          </p:cNvPr>
          <p:cNvSpPr>
            <a:spLocks noGrp="1"/>
          </p:cNvSpPr>
          <p:nvPr>
            <p:ph type="ftr" sz="quarter" idx="11"/>
          </p:nvPr>
        </p:nvSpPr>
        <p:spPr/>
        <p:txBody>
          <a:bodyPr/>
          <a:lstStyle/>
          <a:p>
            <a:r>
              <a:rPr lang="en-US"/>
              <a:t>District 13 Santa Clara County</a:t>
            </a:r>
          </a:p>
        </p:txBody>
      </p:sp>
      <p:sp>
        <p:nvSpPr>
          <p:cNvPr id="6" name="Slide Number Placeholder 5">
            <a:extLst>
              <a:ext uri="{FF2B5EF4-FFF2-40B4-BE49-F238E27FC236}">
                <a16:creationId xmlns:a16="http://schemas.microsoft.com/office/drawing/2014/main" id="{91B49B3C-BD4D-1730-BBD4-D28954791B0C}"/>
              </a:ext>
            </a:extLst>
          </p:cNvPr>
          <p:cNvSpPr>
            <a:spLocks noGrp="1"/>
          </p:cNvSpPr>
          <p:nvPr>
            <p:ph type="sldNum" sz="quarter" idx="12"/>
          </p:nvPr>
        </p:nvSpPr>
        <p:spPr/>
        <p:txBody>
          <a:bodyPr/>
          <a:lstStyle/>
          <a:p>
            <a:fld id="{3736F221-14E8-449C-89A1-E77488477D1C}" type="slidenum">
              <a:rPr lang="en-US" smtClean="0"/>
              <a:t>‹#›</a:t>
            </a:fld>
            <a:endParaRPr lang="en-US"/>
          </a:p>
        </p:txBody>
      </p:sp>
    </p:spTree>
    <p:extLst>
      <p:ext uri="{BB962C8B-B14F-4D97-AF65-F5344CB8AC3E}">
        <p14:creationId xmlns:p14="http://schemas.microsoft.com/office/powerpoint/2010/main" val="1751365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FBF5-6C82-1F32-3872-35B2FFDA6F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62B008-0E89-81B8-12B5-1E3F74A28D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3457E-3652-7056-C331-472BD82E706E}"/>
              </a:ext>
            </a:extLst>
          </p:cNvPr>
          <p:cNvSpPr>
            <a:spLocks noGrp="1"/>
          </p:cNvSpPr>
          <p:nvPr>
            <p:ph type="dt" sz="half" idx="10"/>
          </p:nvPr>
        </p:nvSpPr>
        <p:spPr/>
        <p:txBody>
          <a:bodyPr/>
          <a:lstStyle/>
          <a:p>
            <a:fld id="{7AF034E4-4E09-4A85-A401-C70D782FAECF}" type="datetime1">
              <a:rPr lang="en-US" smtClean="0"/>
              <a:t>4/10/2025</a:t>
            </a:fld>
            <a:endParaRPr lang="en-US"/>
          </a:p>
        </p:txBody>
      </p:sp>
      <p:sp>
        <p:nvSpPr>
          <p:cNvPr id="5" name="Footer Placeholder 4">
            <a:extLst>
              <a:ext uri="{FF2B5EF4-FFF2-40B4-BE49-F238E27FC236}">
                <a16:creationId xmlns:a16="http://schemas.microsoft.com/office/drawing/2014/main" id="{65D40CAD-DD90-7134-E3EA-7471DC0A47DB}"/>
              </a:ext>
            </a:extLst>
          </p:cNvPr>
          <p:cNvSpPr>
            <a:spLocks noGrp="1"/>
          </p:cNvSpPr>
          <p:nvPr>
            <p:ph type="ftr" sz="quarter" idx="11"/>
          </p:nvPr>
        </p:nvSpPr>
        <p:spPr/>
        <p:txBody>
          <a:bodyPr/>
          <a:lstStyle/>
          <a:p>
            <a:r>
              <a:rPr lang="en-US"/>
              <a:t>District 13 Santa Clara County</a:t>
            </a:r>
          </a:p>
        </p:txBody>
      </p:sp>
      <p:sp>
        <p:nvSpPr>
          <p:cNvPr id="6" name="Slide Number Placeholder 5">
            <a:extLst>
              <a:ext uri="{FF2B5EF4-FFF2-40B4-BE49-F238E27FC236}">
                <a16:creationId xmlns:a16="http://schemas.microsoft.com/office/drawing/2014/main" id="{740F4E84-44F8-E923-ECEB-B6212497E8D3}"/>
              </a:ext>
            </a:extLst>
          </p:cNvPr>
          <p:cNvSpPr>
            <a:spLocks noGrp="1"/>
          </p:cNvSpPr>
          <p:nvPr>
            <p:ph type="sldNum" sz="quarter" idx="12"/>
          </p:nvPr>
        </p:nvSpPr>
        <p:spPr/>
        <p:txBody>
          <a:bodyPr/>
          <a:lstStyle/>
          <a:p>
            <a:fld id="{3736F221-14E8-449C-89A1-E77488477D1C}" type="slidenum">
              <a:rPr lang="en-US" smtClean="0"/>
              <a:t>‹#›</a:t>
            </a:fld>
            <a:endParaRPr lang="en-US"/>
          </a:p>
        </p:txBody>
      </p:sp>
    </p:spTree>
    <p:extLst>
      <p:ext uri="{BB962C8B-B14F-4D97-AF65-F5344CB8AC3E}">
        <p14:creationId xmlns:p14="http://schemas.microsoft.com/office/powerpoint/2010/main" val="336632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9D7C-ACBF-7655-B66F-E5ACECECA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9230EF-018B-4C5F-F697-597949E64B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86913D-8D9F-44BB-3BD2-EC89B47419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A5F3B3-4A95-56F2-73AB-6ACBD7532254}"/>
              </a:ext>
            </a:extLst>
          </p:cNvPr>
          <p:cNvSpPr>
            <a:spLocks noGrp="1"/>
          </p:cNvSpPr>
          <p:nvPr>
            <p:ph type="dt" sz="half" idx="10"/>
          </p:nvPr>
        </p:nvSpPr>
        <p:spPr/>
        <p:txBody>
          <a:bodyPr/>
          <a:lstStyle/>
          <a:p>
            <a:fld id="{F2D4620C-2DDF-4F8A-B845-ABB4C7E175A8}" type="datetime1">
              <a:rPr lang="en-US" smtClean="0"/>
              <a:t>4/10/2025</a:t>
            </a:fld>
            <a:endParaRPr lang="en-US"/>
          </a:p>
        </p:txBody>
      </p:sp>
      <p:sp>
        <p:nvSpPr>
          <p:cNvPr id="6" name="Footer Placeholder 5">
            <a:extLst>
              <a:ext uri="{FF2B5EF4-FFF2-40B4-BE49-F238E27FC236}">
                <a16:creationId xmlns:a16="http://schemas.microsoft.com/office/drawing/2014/main" id="{2C40090E-7CC7-275C-B291-3EA47BAE89D5}"/>
              </a:ext>
            </a:extLst>
          </p:cNvPr>
          <p:cNvSpPr>
            <a:spLocks noGrp="1"/>
          </p:cNvSpPr>
          <p:nvPr>
            <p:ph type="ftr" sz="quarter" idx="11"/>
          </p:nvPr>
        </p:nvSpPr>
        <p:spPr/>
        <p:txBody>
          <a:bodyPr/>
          <a:lstStyle/>
          <a:p>
            <a:r>
              <a:rPr lang="en-US"/>
              <a:t>District 13 Santa Clara County</a:t>
            </a:r>
          </a:p>
        </p:txBody>
      </p:sp>
      <p:sp>
        <p:nvSpPr>
          <p:cNvPr id="7" name="Slide Number Placeholder 6">
            <a:extLst>
              <a:ext uri="{FF2B5EF4-FFF2-40B4-BE49-F238E27FC236}">
                <a16:creationId xmlns:a16="http://schemas.microsoft.com/office/drawing/2014/main" id="{8F28EB19-E3B3-FE72-0D1E-CD2E3111AF1E}"/>
              </a:ext>
            </a:extLst>
          </p:cNvPr>
          <p:cNvSpPr>
            <a:spLocks noGrp="1"/>
          </p:cNvSpPr>
          <p:nvPr>
            <p:ph type="sldNum" sz="quarter" idx="12"/>
          </p:nvPr>
        </p:nvSpPr>
        <p:spPr/>
        <p:txBody>
          <a:bodyPr/>
          <a:lstStyle/>
          <a:p>
            <a:fld id="{3736F221-14E8-449C-89A1-E77488477D1C}" type="slidenum">
              <a:rPr lang="en-US" smtClean="0"/>
              <a:t>‹#›</a:t>
            </a:fld>
            <a:endParaRPr lang="en-US"/>
          </a:p>
        </p:txBody>
      </p:sp>
    </p:spTree>
    <p:extLst>
      <p:ext uri="{BB962C8B-B14F-4D97-AF65-F5344CB8AC3E}">
        <p14:creationId xmlns:p14="http://schemas.microsoft.com/office/powerpoint/2010/main" val="412919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50C9-BB91-F68B-1DA2-F12B7FDC6D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3328A7-4DD7-DB8C-D348-28D7F0ABFF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854380-27FD-3B9E-E58F-F6AE9ED30A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FDD16C-FC7C-ED2C-BE09-8659128E52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6404C9-67B2-AE93-8023-FA6F3F9DAD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1CF66E-FD04-2E1F-7661-B34DFADF33E9}"/>
              </a:ext>
            </a:extLst>
          </p:cNvPr>
          <p:cNvSpPr>
            <a:spLocks noGrp="1"/>
          </p:cNvSpPr>
          <p:nvPr>
            <p:ph type="dt" sz="half" idx="10"/>
          </p:nvPr>
        </p:nvSpPr>
        <p:spPr/>
        <p:txBody>
          <a:bodyPr/>
          <a:lstStyle/>
          <a:p>
            <a:fld id="{A18B300A-ACFA-4AFC-B71E-0D0B8A1F7D88}" type="datetime1">
              <a:rPr lang="en-US" smtClean="0"/>
              <a:t>4/10/2025</a:t>
            </a:fld>
            <a:endParaRPr lang="en-US"/>
          </a:p>
        </p:txBody>
      </p:sp>
      <p:sp>
        <p:nvSpPr>
          <p:cNvPr id="8" name="Footer Placeholder 7">
            <a:extLst>
              <a:ext uri="{FF2B5EF4-FFF2-40B4-BE49-F238E27FC236}">
                <a16:creationId xmlns:a16="http://schemas.microsoft.com/office/drawing/2014/main" id="{D0BCEB99-58E5-5EAF-50AD-A1B0E5EEEDF9}"/>
              </a:ext>
            </a:extLst>
          </p:cNvPr>
          <p:cNvSpPr>
            <a:spLocks noGrp="1"/>
          </p:cNvSpPr>
          <p:nvPr>
            <p:ph type="ftr" sz="quarter" idx="11"/>
          </p:nvPr>
        </p:nvSpPr>
        <p:spPr/>
        <p:txBody>
          <a:bodyPr/>
          <a:lstStyle/>
          <a:p>
            <a:r>
              <a:rPr lang="en-US"/>
              <a:t>District 13 Santa Clara County</a:t>
            </a:r>
          </a:p>
        </p:txBody>
      </p:sp>
      <p:sp>
        <p:nvSpPr>
          <p:cNvPr id="9" name="Slide Number Placeholder 8">
            <a:extLst>
              <a:ext uri="{FF2B5EF4-FFF2-40B4-BE49-F238E27FC236}">
                <a16:creationId xmlns:a16="http://schemas.microsoft.com/office/drawing/2014/main" id="{56D38947-35C0-6AB2-BA99-6B17A4B399D3}"/>
              </a:ext>
            </a:extLst>
          </p:cNvPr>
          <p:cNvSpPr>
            <a:spLocks noGrp="1"/>
          </p:cNvSpPr>
          <p:nvPr>
            <p:ph type="sldNum" sz="quarter" idx="12"/>
          </p:nvPr>
        </p:nvSpPr>
        <p:spPr/>
        <p:txBody>
          <a:bodyPr/>
          <a:lstStyle/>
          <a:p>
            <a:fld id="{3736F221-14E8-449C-89A1-E77488477D1C}" type="slidenum">
              <a:rPr lang="en-US" smtClean="0"/>
              <a:t>‹#›</a:t>
            </a:fld>
            <a:endParaRPr lang="en-US"/>
          </a:p>
        </p:txBody>
      </p:sp>
    </p:spTree>
    <p:extLst>
      <p:ext uri="{BB962C8B-B14F-4D97-AF65-F5344CB8AC3E}">
        <p14:creationId xmlns:p14="http://schemas.microsoft.com/office/powerpoint/2010/main" val="35784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B509-12BB-02F3-097E-3FA4A2275B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EFBFF6-B881-DD69-C38B-A73CC3D7FF0F}"/>
              </a:ext>
            </a:extLst>
          </p:cNvPr>
          <p:cNvSpPr>
            <a:spLocks noGrp="1"/>
          </p:cNvSpPr>
          <p:nvPr>
            <p:ph type="dt" sz="half" idx="10"/>
          </p:nvPr>
        </p:nvSpPr>
        <p:spPr/>
        <p:txBody>
          <a:bodyPr/>
          <a:lstStyle/>
          <a:p>
            <a:fld id="{ADCD61E5-5C31-4201-A7C1-48E7F6BC3F2A}" type="datetime1">
              <a:rPr lang="en-US" smtClean="0"/>
              <a:t>4/10/2025</a:t>
            </a:fld>
            <a:endParaRPr lang="en-US"/>
          </a:p>
        </p:txBody>
      </p:sp>
      <p:sp>
        <p:nvSpPr>
          <p:cNvPr id="4" name="Footer Placeholder 3">
            <a:extLst>
              <a:ext uri="{FF2B5EF4-FFF2-40B4-BE49-F238E27FC236}">
                <a16:creationId xmlns:a16="http://schemas.microsoft.com/office/drawing/2014/main" id="{FFF94646-6BBF-A95A-9DC2-D2609FD3E18C}"/>
              </a:ext>
            </a:extLst>
          </p:cNvPr>
          <p:cNvSpPr>
            <a:spLocks noGrp="1"/>
          </p:cNvSpPr>
          <p:nvPr>
            <p:ph type="ftr" sz="quarter" idx="11"/>
          </p:nvPr>
        </p:nvSpPr>
        <p:spPr/>
        <p:txBody>
          <a:bodyPr/>
          <a:lstStyle/>
          <a:p>
            <a:r>
              <a:rPr lang="en-US"/>
              <a:t>District 13 Santa Clara County</a:t>
            </a:r>
          </a:p>
        </p:txBody>
      </p:sp>
      <p:sp>
        <p:nvSpPr>
          <p:cNvPr id="5" name="Slide Number Placeholder 4">
            <a:extLst>
              <a:ext uri="{FF2B5EF4-FFF2-40B4-BE49-F238E27FC236}">
                <a16:creationId xmlns:a16="http://schemas.microsoft.com/office/drawing/2014/main" id="{54486F2A-99DE-BECA-101D-453098B694C1}"/>
              </a:ext>
            </a:extLst>
          </p:cNvPr>
          <p:cNvSpPr>
            <a:spLocks noGrp="1"/>
          </p:cNvSpPr>
          <p:nvPr>
            <p:ph type="sldNum" sz="quarter" idx="12"/>
          </p:nvPr>
        </p:nvSpPr>
        <p:spPr/>
        <p:txBody>
          <a:bodyPr/>
          <a:lstStyle/>
          <a:p>
            <a:fld id="{3736F221-14E8-449C-89A1-E77488477D1C}" type="slidenum">
              <a:rPr lang="en-US" smtClean="0"/>
              <a:t>‹#›</a:t>
            </a:fld>
            <a:endParaRPr lang="en-US"/>
          </a:p>
        </p:txBody>
      </p:sp>
    </p:spTree>
    <p:extLst>
      <p:ext uri="{BB962C8B-B14F-4D97-AF65-F5344CB8AC3E}">
        <p14:creationId xmlns:p14="http://schemas.microsoft.com/office/powerpoint/2010/main" val="235850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0F0BD8-92AC-50E3-ADDE-B6C5B5332647}"/>
              </a:ext>
            </a:extLst>
          </p:cNvPr>
          <p:cNvSpPr>
            <a:spLocks noGrp="1"/>
          </p:cNvSpPr>
          <p:nvPr>
            <p:ph type="dt" sz="half" idx="10"/>
          </p:nvPr>
        </p:nvSpPr>
        <p:spPr/>
        <p:txBody>
          <a:bodyPr/>
          <a:lstStyle/>
          <a:p>
            <a:fld id="{A7A7AEB7-7321-4428-812B-56CDFEC3F39E}" type="datetime1">
              <a:rPr lang="en-US" smtClean="0"/>
              <a:t>4/10/2025</a:t>
            </a:fld>
            <a:endParaRPr lang="en-US"/>
          </a:p>
        </p:txBody>
      </p:sp>
      <p:sp>
        <p:nvSpPr>
          <p:cNvPr id="3" name="Footer Placeholder 2">
            <a:extLst>
              <a:ext uri="{FF2B5EF4-FFF2-40B4-BE49-F238E27FC236}">
                <a16:creationId xmlns:a16="http://schemas.microsoft.com/office/drawing/2014/main" id="{FBFF94E4-6F81-457A-F75D-903390C6FC6C}"/>
              </a:ext>
            </a:extLst>
          </p:cNvPr>
          <p:cNvSpPr>
            <a:spLocks noGrp="1"/>
          </p:cNvSpPr>
          <p:nvPr>
            <p:ph type="ftr" sz="quarter" idx="11"/>
          </p:nvPr>
        </p:nvSpPr>
        <p:spPr/>
        <p:txBody>
          <a:bodyPr/>
          <a:lstStyle/>
          <a:p>
            <a:r>
              <a:rPr lang="en-US"/>
              <a:t>District 13 Santa Clara County</a:t>
            </a:r>
          </a:p>
        </p:txBody>
      </p:sp>
      <p:sp>
        <p:nvSpPr>
          <p:cNvPr id="4" name="Slide Number Placeholder 3">
            <a:extLst>
              <a:ext uri="{FF2B5EF4-FFF2-40B4-BE49-F238E27FC236}">
                <a16:creationId xmlns:a16="http://schemas.microsoft.com/office/drawing/2014/main" id="{E291ADB7-0CDC-0543-BC54-815C3491FC44}"/>
              </a:ext>
            </a:extLst>
          </p:cNvPr>
          <p:cNvSpPr>
            <a:spLocks noGrp="1"/>
          </p:cNvSpPr>
          <p:nvPr>
            <p:ph type="sldNum" sz="quarter" idx="12"/>
          </p:nvPr>
        </p:nvSpPr>
        <p:spPr/>
        <p:txBody>
          <a:bodyPr/>
          <a:lstStyle/>
          <a:p>
            <a:fld id="{3736F221-14E8-449C-89A1-E77488477D1C}" type="slidenum">
              <a:rPr lang="en-US" smtClean="0"/>
              <a:t>‹#›</a:t>
            </a:fld>
            <a:endParaRPr lang="en-US"/>
          </a:p>
        </p:txBody>
      </p:sp>
    </p:spTree>
    <p:extLst>
      <p:ext uri="{BB962C8B-B14F-4D97-AF65-F5344CB8AC3E}">
        <p14:creationId xmlns:p14="http://schemas.microsoft.com/office/powerpoint/2010/main" val="74868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63F55-70E6-B660-0592-506509F08F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5C7F78-DFAE-42D1-2629-3E173BA94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0E4839-E9D9-DE05-44A7-23EC50FD9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C38E01-89DF-9D90-F63A-79299B8419BF}"/>
              </a:ext>
            </a:extLst>
          </p:cNvPr>
          <p:cNvSpPr>
            <a:spLocks noGrp="1"/>
          </p:cNvSpPr>
          <p:nvPr>
            <p:ph type="dt" sz="half" idx="10"/>
          </p:nvPr>
        </p:nvSpPr>
        <p:spPr/>
        <p:txBody>
          <a:bodyPr/>
          <a:lstStyle/>
          <a:p>
            <a:fld id="{72196F96-F7E5-4A7A-9374-A60FFD1EB83F}" type="datetime1">
              <a:rPr lang="en-US" smtClean="0"/>
              <a:t>4/10/2025</a:t>
            </a:fld>
            <a:endParaRPr lang="en-US"/>
          </a:p>
        </p:txBody>
      </p:sp>
      <p:sp>
        <p:nvSpPr>
          <p:cNvPr id="6" name="Footer Placeholder 5">
            <a:extLst>
              <a:ext uri="{FF2B5EF4-FFF2-40B4-BE49-F238E27FC236}">
                <a16:creationId xmlns:a16="http://schemas.microsoft.com/office/drawing/2014/main" id="{37337638-E973-C361-F949-B20736F6CD4C}"/>
              </a:ext>
            </a:extLst>
          </p:cNvPr>
          <p:cNvSpPr>
            <a:spLocks noGrp="1"/>
          </p:cNvSpPr>
          <p:nvPr>
            <p:ph type="ftr" sz="quarter" idx="11"/>
          </p:nvPr>
        </p:nvSpPr>
        <p:spPr/>
        <p:txBody>
          <a:bodyPr/>
          <a:lstStyle/>
          <a:p>
            <a:r>
              <a:rPr lang="en-US"/>
              <a:t>District 13 Santa Clara County</a:t>
            </a:r>
          </a:p>
        </p:txBody>
      </p:sp>
      <p:sp>
        <p:nvSpPr>
          <p:cNvPr id="7" name="Slide Number Placeholder 6">
            <a:extLst>
              <a:ext uri="{FF2B5EF4-FFF2-40B4-BE49-F238E27FC236}">
                <a16:creationId xmlns:a16="http://schemas.microsoft.com/office/drawing/2014/main" id="{155810E6-9AA6-90D6-4AB3-3A6DA2237086}"/>
              </a:ext>
            </a:extLst>
          </p:cNvPr>
          <p:cNvSpPr>
            <a:spLocks noGrp="1"/>
          </p:cNvSpPr>
          <p:nvPr>
            <p:ph type="sldNum" sz="quarter" idx="12"/>
          </p:nvPr>
        </p:nvSpPr>
        <p:spPr/>
        <p:txBody>
          <a:bodyPr/>
          <a:lstStyle/>
          <a:p>
            <a:fld id="{3736F221-14E8-449C-89A1-E77488477D1C}" type="slidenum">
              <a:rPr lang="en-US" smtClean="0"/>
              <a:t>‹#›</a:t>
            </a:fld>
            <a:endParaRPr lang="en-US"/>
          </a:p>
        </p:txBody>
      </p:sp>
    </p:spTree>
    <p:extLst>
      <p:ext uri="{BB962C8B-B14F-4D97-AF65-F5344CB8AC3E}">
        <p14:creationId xmlns:p14="http://schemas.microsoft.com/office/powerpoint/2010/main" val="207014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EAB1-9A0B-A4E9-F2BF-6951836F7E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9A9FC1-39B1-327B-EB60-59DC0B416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7A9938-F51D-81E1-82D6-0E23CC08A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FC275-7894-E393-DB10-937D19EFC856}"/>
              </a:ext>
            </a:extLst>
          </p:cNvPr>
          <p:cNvSpPr>
            <a:spLocks noGrp="1"/>
          </p:cNvSpPr>
          <p:nvPr>
            <p:ph type="dt" sz="half" idx="10"/>
          </p:nvPr>
        </p:nvSpPr>
        <p:spPr/>
        <p:txBody>
          <a:bodyPr/>
          <a:lstStyle/>
          <a:p>
            <a:fld id="{6CA1AD89-ECA7-4312-B602-916519D25AD5}" type="datetime1">
              <a:rPr lang="en-US" smtClean="0"/>
              <a:t>4/10/2025</a:t>
            </a:fld>
            <a:endParaRPr lang="en-US"/>
          </a:p>
        </p:txBody>
      </p:sp>
      <p:sp>
        <p:nvSpPr>
          <p:cNvPr id="6" name="Footer Placeholder 5">
            <a:extLst>
              <a:ext uri="{FF2B5EF4-FFF2-40B4-BE49-F238E27FC236}">
                <a16:creationId xmlns:a16="http://schemas.microsoft.com/office/drawing/2014/main" id="{FAE6E322-96E8-90C9-4A37-1D573E6C49AC}"/>
              </a:ext>
            </a:extLst>
          </p:cNvPr>
          <p:cNvSpPr>
            <a:spLocks noGrp="1"/>
          </p:cNvSpPr>
          <p:nvPr>
            <p:ph type="ftr" sz="quarter" idx="11"/>
          </p:nvPr>
        </p:nvSpPr>
        <p:spPr/>
        <p:txBody>
          <a:bodyPr/>
          <a:lstStyle/>
          <a:p>
            <a:r>
              <a:rPr lang="en-US"/>
              <a:t>District 13 Santa Clara County</a:t>
            </a:r>
          </a:p>
        </p:txBody>
      </p:sp>
      <p:sp>
        <p:nvSpPr>
          <p:cNvPr id="7" name="Slide Number Placeholder 6">
            <a:extLst>
              <a:ext uri="{FF2B5EF4-FFF2-40B4-BE49-F238E27FC236}">
                <a16:creationId xmlns:a16="http://schemas.microsoft.com/office/drawing/2014/main" id="{D8C4F96E-F8E6-3315-1D71-0C9711B2CDBA}"/>
              </a:ext>
            </a:extLst>
          </p:cNvPr>
          <p:cNvSpPr>
            <a:spLocks noGrp="1"/>
          </p:cNvSpPr>
          <p:nvPr>
            <p:ph type="sldNum" sz="quarter" idx="12"/>
          </p:nvPr>
        </p:nvSpPr>
        <p:spPr/>
        <p:txBody>
          <a:bodyPr/>
          <a:lstStyle/>
          <a:p>
            <a:fld id="{3736F221-14E8-449C-89A1-E77488477D1C}" type="slidenum">
              <a:rPr lang="en-US" smtClean="0"/>
              <a:t>‹#›</a:t>
            </a:fld>
            <a:endParaRPr lang="en-US"/>
          </a:p>
        </p:txBody>
      </p:sp>
    </p:spTree>
    <p:extLst>
      <p:ext uri="{BB962C8B-B14F-4D97-AF65-F5344CB8AC3E}">
        <p14:creationId xmlns:p14="http://schemas.microsoft.com/office/powerpoint/2010/main" val="172400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47917-C93B-8B68-91A2-DCF202F90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59C4B0-3017-4B92-C9C8-09D746C8CF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B9A03-E773-42FF-DA34-1DDAFDE064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30375F-F651-4AEE-8B0C-70AA11ABA222}" type="datetime1">
              <a:rPr lang="en-US" smtClean="0"/>
              <a:t>4/10/2025</a:t>
            </a:fld>
            <a:endParaRPr lang="en-US"/>
          </a:p>
        </p:txBody>
      </p:sp>
      <p:sp>
        <p:nvSpPr>
          <p:cNvPr id="5" name="Footer Placeholder 4">
            <a:extLst>
              <a:ext uri="{FF2B5EF4-FFF2-40B4-BE49-F238E27FC236}">
                <a16:creationId xmlns:a16="http://schemas.microsoft.com/office/drawing/2014/main" id="{E005A116-681D-150C-73CA-9DEA465E99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District 13 Santa Clara County</a:t>
            </a:r>
          </a:p>
        </p:txBody>
      </p:sp>
      <p:sp>
        <p:nvSpPr>
          <p:cNvPr id="6" name="Slide Number Placeholder 5">
            <a:extLst>
              <a:ext uri="{FF2B5EF4-FFF2-40B4-BE49-F238E27FC236}">
                <a16:creationId xmlns:a16="http://schemas.microsoft.com/office/drawing/2014/main" id="{571142B8-C0C5-3C4C-B460-3AE65E5CA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36F221-14E8-449C-89A1-E77488477D1C}" type="slidenum">
              <a:rPr lang="en-US" smtClean="0"/>
              <a:t>‹#›</a:t>
            </a:fld>
            <a:endParaRPr lang="en-US"/>
          </a:p>
        </p:txBody>
      </p:sp>
    </p:spTree>
    <p:extLst>
      <p:ext uri="{BB962C8B-B14F-4D97-AF65-F5344CB8AC3E}">
        <p14:creationId xmlns:p14="http://schemas.microsoft.com/office/powerpoint/2010/main" val="3292752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103.png"/><Relationship Id="rId4" Type="http://schemas.openxmlformats.org/officeDocument/2006/relationships/image" Target="../media/image112.png"/></Relationships>
</file>

<file path=ppt/slides/_rels/slide101.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114.png"/><Relationship Id="rId4" Type="http://schemas.openxmlformats.org/officeDocument/2006/relationships/image" Target="../media/image104.png"/></Relationships>
</file>

<file path=ppt/slides/_rels/slide10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31.png"/><Relationship Id="rId7" Type="http://schemas.openxmlformats.org/officeDocument/2006/relationships/image" Target="../media/image115.png"/><Relationship Id="rId2" Type="http://schemas.openxmlformats.org/officeDocument/2006/relationships/notesSlide" Target="../notesSlides/notesSlide102.xml"/><Relationship Id="rId1" Type="http://schemas.openxmlformats.org/officeDocument/2006/relationships/slideLayout" Target="../slideLayouts/slideLayout1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4.png"/></Relationships>
</file>

<file path=ppt/slides/_rels/slide10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0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jpeg"/><Relationship Id="rId5" Type="http://schemas.openxmlformats.org/officeDocument/2006/relationships/image" Target="../media/image118.png"/><Relationship Id="rId4" Type="http://schemas.openxmlformats.org/officeDocument/2006/relationships/image" Target="../media/image117.png"/></Relationships>
</file>

<file path=ppt/slides/_rels/slide10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31.png"/><Relationship Id="rId7" Type="http://schemas.openxmlformats.org/officeDocument/2006/relationships/image" Target="../media/image119.png"/><Relationship Id="rId2" Type="http://schemas.openxmlformats.org/officeDocument/2006/relationships/notesSlide" Target="../notesSlides/notesSlide105.xml"/><Relationship Id="rId1" Type="http://schemas.openxmlformats.org/officeDocument/2006/relationships/slideLayout" Target="../slideLayouts/slideLayout1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4.png"/></Relationships>
</file>

<file path=ppt/slides/_rels/slide106.xml.rels><?xml version="1.0" encoding="UTF-8" standalone="yes"?>
<Relationships xmlns="http://schemas.openxmlformats.org/package/2006/relationships"><Relationship Id="rId3" Type="http://schemas.microsoft.com/office/2018/10/relationships/comments" Target="../comments/modernComment_6E6_46C85DBF.xml"/><Relationship Id="rId7" Type="http://schemas.openxmlformats.org/officeDocument/2006/relationships/image" Target="../media/image4.png"/><Relationship Id="rId2" Type="http://schemas.openxmlformats.org/officeDocument/2006/relationships/notesSlide" Target="../notesSlides/notesSlide106.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121.png"/><Relationship Id="rId4" Type="http://schemas.openxmlformats.org/officeDocument/2006/relationships/image" Target="../media/image120.png"/></Relationships>
</file>

<file path=ppt/slides/_rels/slide107.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4.png"/><Relationship Id="rId2" Type="http://schemas.openxmlformats.org/officeDocument/2006/relationships/notesSlide" Target="../notesSlides/notesSlide107.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103.png"/><Relationship Id="rId4" Type="http://schemas.openxmlformats.org/officeDocument/2006/relationships/image" Target="../media/image123.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jpeg"/><Relationship Id="rId5" Type="http://schemas.openxmlformats.org/officeDocument/2006/relationships/image" Target="../media/image125.png"/><Relationship Id="rId4" Type="http://schemas.openxmlformats.org/officeDocument/2006/relationships/image" Target="../media/image124.png"/></Relationships>
</file>

<file path=ppt/slides/_rels/slide10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31.png"/><Relationship Id="rId7" Type="http://schemas.openxmlformats.org/officeDocument/2006/relationships/image" Target="../media/image126.png"/><Relationship Id="rId2" Type="http://schemas.openxmlformats.org/officeDocument/2006/relationships/notesSlide" Target="../notesSlides/notesSlide109.xml"/><Relationship Id="rId1" Type="http://schemas.openxmlformats.org/officeDocument/2006/relationships/slideLayout" Target="../slideLayouts/slideLayout1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10.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28.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jpeg"/><Relationship Id="rId5" Type="http://schemas.openxmlformats.org/officeDocument/2006/relationships/image" Target="../media/image130.png"/><Relationship Id="rId4" Type="http://schemas.openxmlformats.org/officeDocument/2006/relationships/image" Target="../media/image129.png"/></Relationships>
</file>

<file path=ppt/slides/_rels/slide112.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41.png"/><Relationship Id="rId7" Type="http://schemas.openxmlformats.org/officeDocument/2006/relationships/image" Target="../media/image40.png"/><Relationship Id="rId2" Type="http://schemas.openxmlformats.org/officeDocument/2006/relationships/notesSlide" Target="../notesSlides/notesSlide112.xml"/><Relationship Id="rId1" Type="http://schemas.openxmlformats.org/officeDocument/2006/relationships/slideLayout" Target="../slideLayouts/slideLayout13.xml"/><Relationship Id="rId6" Type="http://schemas.openxmlformats.org/officeDocument/2006/relationships/image" Target="../media/image131.png"/><Relationship Id="rId11" Type="http://schemas.openxmlformats.org/officeDocument/2006/relationships/image" Target="../media/image4.png"/><Relationship Id="rId5" Type="http://schemas.openxmlformats.org/officeDocument/2006/relationships/image" Target="../media/image39.png"/><Relationship Id="rId10" Type="http://schemas.openxmlformats.org/officeDocument/2006/relationships/image" Target="../media/image3.jpeg"/><Relationship Id="rId4" Type="http://schemas.openxmlformats.org/officeDocument/2006/relationships/image" Target="../media/image50.png"/><Relationship Id="rId9" Type="http://schemas.openxmlformats.org/officeDocument/2006/relationships/image" Target="../media/image133.png"/></Relationships>
</file>

<file path=ppt/slides/_rels/slide11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1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11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11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15.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1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4.png"/><Relationship Id="rId7" Type="http://schemas.openxmlformats.org/officeDocument/2006/relationships/image" Target="../media/image3.jpeg"/><Relationship Id="rId2" Type="http://schemas.openxmlformats.org/officeDocument/2006/relationships/notesSlide" Target="../notesSlides/notesSlide116.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32.png"/></Relationships>
</file>

<file path=ppt/slides/_rels/slide1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71.png"/></Relationships>
</file>

<file path=ppt/slides/_rels/slide118.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legion.org/getmedia/1529b95b-e2df-4eb4-b7cc-97f43a16465f/2024-2025-department-adjutant-s-administrative-manual.pdf" TargetMode="External"/><Relationship Id="rId7"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floridalegion.org/wp-content/uploads/2020/08/four_pillarsbooklet2010-2.pdf" TargetMode="External"/><Relationship Id="rId5" Type="http://schemas.openxmlformats.org/officeDocument/2006/relationships/hyperlink" Target="https://www.legion.org/getmedia/3b9a4ac2-4c1a-4eac-bc9e-529904ec1fdd/12mem0722-district-county-commanders-guide.pdf" TargetMode="External"/><Relationship Id="rId4" Type="http://schemas.openxmlformats.org/officeDocument/2006/relationships/hyperlink" Target="https://www.legion.org/getmedia/23795e1c-6847-4c67-a1b4-10710de19e6a/27ia1123-officers-guide.pdf" TargetMode="External"/></Relationships>
</file>

<file path=ppt/slides/_rels/slide1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calegion.org/online-forms/"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calegion.org/wp-content/uploads/2025/02/Post-Data-Report-PDR-2026-Updates-Form.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hyperlink" Target="http://www.legion.org/publications" TargetMode="External"/><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hyperlink" Target="https://calegion.org/cpr/" TargetMode="External"/><Relationship Id="rId4" Type="http://schemas.openxmlformats.org/officeDocument/2006/relationships/hyperlink" Target="https://www.legion.org/getmedia/2cf68a99-4989-4ad0-bdca-8e7ed764699d/71ia1024-consolidated-post-report-2024-25-fil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hyperlink" Target="https://calegion.org/certification-of-post-officers/"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hyperlink" Target="https://calegion.org/wp-content/uploads/2024/05/Post-Delegate-Strength-Report-2024.pdf"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s://calegion.org/certification-of-post-delegate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hyperlink" Target="https://www.legion.org/getmedia/071e48c0-2487-4f28-959d-3b244d791232/the-american-legion-member-data-form.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hyperlink" Target="mylegion.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hyperlink" Target="https://mylegion.org/PersonifyEbusiness/Home"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s://mylegion.org/PersonifyEbusiness/Resources/Help/Trainin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png"/><Relationship Id="rId7"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4.png"/></Relationships>
</file>

<file path=ppt/slides/_rels/slide5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1.png"/><Relationship Id="rId7"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3.jpeg"/></Relationships>
</file>

<file path=ppt/slides/_rels/slide5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png"/></Relationships>
</file>

<file path=ppt/slides/_rels/slide6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38.png"/><Relationship Id="rId7" Type="http://schemas.openxmlformats.org/officeDocument/2006/relationships/image" Target="../media/image45.png"/><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0.png"/><Relationship Id="rId7"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1.png"/><Relationship Id="rId7"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50.png"/><Relationship Id="rId9" Type="http://schemas.openxmlformats.org/officeDocument/2006/relationships/image" Target="../media/image4.png"/></Relationships>
</file>

<file path=ppt/slides/_rels/slide6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1.png"/><Relationship Id="rId7"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41.png"/><Relationship Id="rId4" Type="http://schemas.openxmlformats.org/officeDocument/2006/relationships/image" Target="../media/image40.png"/></Relationships>
</file>

<file path=ppt/slides/_rels/slide6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67.xml"/><Relationship Id="rId1" Type="http://schemas.openxmlformats.org/officeDocument/2006/relationships/slideLayout" Target="../slideLayouts/slideLayout13.xml"/><Relationship Id="rId6" Type="http://schemas.openxmlformats.org/officeDocument/2006/relationships/image" Target="../media/image41.png"/><Relationship Id="rId11" Type="http://schemas.openxmlformats.org/officeDocument/2006/relationships/image" Target="../media/image3.jpeg"/><Relationship Id="rId5" Type="http://schemas.openxmlformats.org/officeDocument/2006/relationships/image" Target="../media/image40.png"/><Relationship Id="rId10" Type="http://schemas.openxmlformats.org/officeDocument/2006/relationships/image" Target="../media/image4.png"/><Relationship Id="rId4" Type="http://schemas.openxmlformats.org/officeDocument/2006/relationships/image" Target="../media/image39.png"/><Relationship Id="rId9" Type="http://schemas.openxmlformats.org/officeDocument/2006/relationships/image" Target="../media/image55.png"/></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41.png"/><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0.png"/><Relationship Id="rId7" Type="http://schemas.openxmlformats.org/officeDocument/2006/relationships/image" Target="../media/image57.png"/><Relationship Id="rId2" Type="http://schemas.openxmlformats.org/officeDocument/2006/relationships/notesSlide" Target="../notesSlides/notesSlide69.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7.png"/><Relationship Id="rId7"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41.png"/><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png"/><Relationship Id="rId4" Type="http://schemas.openxmlformats.org/officeDocument/2006/relationships/image" Target="../media/image39.png"/><Relationship Id="rId9" Type="http://schemas.openxmlformats.org/officeDocument/2006/relationships/image" Target="../media/image3.jpeg"/></Relationships>
</file>

<file path=ppt/slides/_rels/slide7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0.png"/><Relationship Id="rId7" Type="http://schemas.openxmlformats.org/officeDocument/2006/relationships/image" Target="../media/image61.png"/><Relationship Id="rId2" Type="http://schemas.openxmlformats.org/officeDocument/2006/relationships/notesSlide" Target="../notesSlides/notesSlide72.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png"/><Relationship Id="rId4" Type="http://schemas.openxmlformats.org/officeDocument/2006/relationships/image" Target="../media/image39.png"/><Relationship Id="rId9" Type="http://schemas.openxmlformats.org/officeDocument/2006/relationships/image" Target="../media/image3.jpeg"/></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0.png"/><Relationship Id="rId7" Type="http://schemas.openxmlformats.org/officeDocument/2006/relationships/image" Target="../media/image64.png"/><Relationship Id="rId2" Type="http://schemas.openxmlformats.org/officeDocument/2006/relationships/notesSlide" Target="../notesSlides/notesSlide74.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png"/></Relationships>
</file>

<file path=ppt/slides/_rels/slide7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0.png"/><Relationship Id="rId7"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31.png"/><Relationship Id="rId7" Type="http://schemas.openxmlformats.org/officeDocument/2006/relationships/image" Target="../media/image67.png"/><Relationship Id="rId2" Type="http://schemas.openxmlformats.org/officeDocument/2006/relationships/notesSlide" Target="../notesSlides/notesSlide76.xml"/><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40.png"/><Relationship Id="rId10" Type="http://schemas.openxmlformats.org/officeDocument/2006/relationships/image" Target="../media/image4.png"/><Relationship Id="rId4" Type="http://schemas.openxmlformats.org/officeDocument/2006/relationships/image" Target="../media/image65.png"/><Relationship Id="rId9" Type="http://schemas.openxmlformats.org/officeDocument/2006/relationships/image" Target="../media/image3.jpeg"/></Relationships>
</file>

<file path=ppt/slides/_rels/slide7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31.png"/><Relationship Id="rId7" Type="http://schemas.openxmlformats.org/officeDocument/2006/relationships/image" Target="../media/image69.png"/><Relationship Id="rId2" Type="http://schemas.openxmlformats.org/officeDocument/2006/relationships/notesSlide" Target="../notesSlides/notesSlide77.xml"/><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40.png"/><Relationship Id="rId10" Type="http://schemas.openxmlformats.org/officeDocument/2006/relationships/image" Target="../media/image4.png"/><Relationship Id="rId4" Type="http://schemas.openxmlformats.org/officeDocument/2006/relationships/image" Target="../media/image65.png"/><Relationship Id="rId9" Type="http://schemas.openxmlformats.org/officeDocument/2006/relationships/image" Target="../media/image3.jpeg"/></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8.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71.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1.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4.png"/></Relationships>
</file>

<file path=ppt/slides/_rels/slide8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1.png"/><Relationship Id="rId7" Type="http://schemas.openxmlformats.org/officeDocument/2006/relationships/image" Target="../media/image3.jpeg"/><Relationship Id="rId2" Type="http://schemas.openxmlformats.org/officeDocument/2006/relationships/notesSlide" Target="../notesSlides/notesSlide8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72.png"/></Relationships>
</file>

<file path=ppt/slides/_rels/slide8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84.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72.png"/></Relationships>
</file>

<file path=ppt/slides/_rels/slide86.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78.png"/><Relationship Id="rId4" Type="http://schemas.openxmlformats.org/officeDocument/2006/relationships/image" Target="../media/image77.png"/></Relationships>
</file>

<file path=ppt/slides/_rels/slide8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87.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8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88.xml"/><Relationship Id="rId7"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2.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9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6.png"/></Relationships>
</file>

<file path=ppt/slides/_rels/slide9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1.png"/><Relationship Id="rId7" Type="http://schemas.openxmlformats.org/officeDocument/2006/relationships/image" Target="../media/image3.jpeg"/><Relationship Id="rId2" Type="http://schemas.openxmlformats.org/officeDocument/2006/relationships/notesSlide" Target="../notesSlides/notesSlide92.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31.png"/><Relationship Id="rId7" Type="http://schemas.openxmlformats.org/officeDocument/2006/relationships/image" Target="../media/image90.png"/><Relationship Id="rId2" Type="http://schemas.openxmlformats.org/officeDocument/2006/relationships/notesSlide" Target="../notesSlides/notesSlide93.xml"/><Relationship Id="rId1" Type="http://schemas.openxmlformats.org/officeDocument/2006/relationships/slideLayout" Target="../slideLayouts/slideLayout1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93.png"/><Relationship Id="rId4" Type="http://schemas.openxmlformats.org/officeDocument/2006/relationships/image" Target="../media/image92.png"/></Relationships>
</file>

<file path=ppt/slides/_rels/slide9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4.png"/><Relationship Id="rId7" Type="http://schemas.openxmlformats.org/officeDocument/2006/relationships/image" Target="../media/image3.jpeg"/><Relationship Id="rId2" Type="http://schemas.openxmlformats.org/officeDocument/2006/relationships/notesSlide" Target="../notesSlides/notesSlide95.xml"/><Relationship Id="rId1" Type="http://schemas.openxmlformats.org/officeDocument/2006/relationships/slideLayout" Target="../slideLayouts/slideLayout13.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9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96.xml"/><Relationship Id="rId1" Type="http://schemas.openxmlformats.org/officeDocument/2006/relationships/slideLayout" Target="../slideLayouts/slideLayout13.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4.png"/><Relationship Id="rId4" Type="http://schemas.openxmlformats.org/officeDocument/2006/relationships/image" Target="../media/image99.png"/><Relationship Id="rId9" Type="http://schemas.openxmlformats.org/officeDocument/2006/relationships/image" Target="../media/image3.jpeg"/></Relationships>
</file>

<file path=ppt/slides/_rels/slide9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05.png"/></Relationships>
</file>

<file path=ppt/slides/_rels/slide9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06.png"/><Relationship Id="rId2" Type="http://schemas.openxmlformats.org/officeDocument/2006/relationships/notesSlide" Target="../notesSlides/notesSlide98.xml"/><Relationship Id="rId1" Type="http://schemas.openxmlformats.org/officeDocument/2006/relationships/slideLayout" Target="../slideLayouts/slideLayout1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9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7.png"/><Relationship Id="rId7" Type="http://schemas.openxmlformats.org/officeDocument/2006/relationships/image" Target="../media/image3.jpeg"/><Relationship Id="rId2" Type="http://schemas.openxmlformats.org/officeDocument/2006/relationships/notesSlide" Target="../notesSlides/notesSlide99.xml"/><Relationship Id="rId1" Type="http://schemas.openxmlformats.org/officeDocument/2006/relationships/slideLayout" Target="../slideLayouts/slideLayout1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D46F-FD4F-6A7B-BBB9-D826DA17AC2C}"/>
              </a:ext>
            </a:extLst>
          </p:cNvPr>
          <p:cNvSpPr>
            <a:spLocks noGrp="1"/>
          </p:cNvSpPr>
          <p:nvPr>
            <p:ph type="ctrTitle"/>
          </p:nvPr>
        </p:nvSpPr>
        <p:spPr>
          <a:xfrm>
            <a:off x="1524000" y="537573"/>
            <a:ext cx="9144000" cy="2387600"/>
          </a:xfrm>
        </p:spPr>
        <p:txBody>
          <a:bodyPr>
            <a:normAutofit/>
          </a:bodyPr>
          <a:lstStyle/>
          <a:p>
            <a:r>
              <a:rPr lang="en-US" sz="4400" b="1">
                <a:latin typeface="Arial" panose="020B0604020202020204" pitchFamily="34" charset="0"/>
                <a:cs typeface="Arial" panose="020B0604020202020204" pitchFamily="34" charset="0"/>
              </a:rPr>
              <a:t>District 13 </a:t>
            </a:r>
            <a:br>
              <a:rPr lang="en-US" sz="4400" b="1">
                <a:latin typeface="Arial" panose="020B0604020202020204" pitchFamily="34" charset="0"/>
                <a:cs typeface="Arial" panose="020B0604020202020204" pitchFamily="34" charset="0"/>
              </a:rPr>
            </a:br>
            <a:r>
              <a:rPr lang="en-US" sz="4400" b="1">
                <a:latin typeface="Arial" panose="020B0604020202020204" pitchFamily="34" charset="0"/>
                <a:cs typeface="Arial" panose="020B0604020202020204" pitchFamily="34" charset="0"/>
              </a:rPr>
              <a:t>Post Adjutant Course</a:t>
            </a:r>
          </a:p>
        </p:txBody>
      </p:sp>
      <p:sp>
        <p:nvSpPr>
          <p:cNvPr id="3" name="Subtitle 2">
            <a:extLst>
              <a:ext uri="{FF2B5EF4-FFF2-40B4-BE49-F238E27FC236}">
                <a16:creationId xmlns:a16="http://schemas.microsoft.com/office/drawing/2014/main" id="{CED92E2B-81D4-D95B-48BA-03D6662160FC}"/>
              </a:ext>
            </a:extLst>
          </p:cNvPr>
          <p:cNvSpPr>
            <a:spLocks noGrp="1"/>
          </p:cNvSpPr>
          <p:nvPr>
            <p:ph type="subTitle" idx="1"/>
          </p:nvPr>
        </p:nvSpPr>
        <p:spPr>
          <a:xfrm>
            <a:off x="768626" y="4886710"/>
            <a:ext cx="8939917" cy="848927"/>
          </a:xfrm>
        </p:spPr>
        <p:txBody>
          <a:bodyPr>
            <a:noAutofit/>
          </a:bodyPr>
          <a:lstStyle/>
          <a:p>
            <a:pPr algn="l"/>
            <a:r>
              <a:rPr lang="en-US" sz="2000">
                <a:latin typeface="Arial" panose="020B0604020202020204" pitchFamily="34" charset="0"/>
                <a:cs typeface="Arial" panose="020B0604020202020204" pitchFamily="34" charset="0"/>
              </a:rPr>
              <a:t>Wayne Heimsoth (District Adjutant) </a:t>
            </a:r>
          </a:p>
          <a:p>
            <a:pPr algn="l"/>
            <a:r>
              <a:rPr lang="en-US" sz="2000">
                <a:latin typeface="Arial" panose="020B0604020202020204" pitchFamily="34" charset="0"/>
                <a:cs typeface="Arial" panose="020B0604020202020204" pitchFamily="34" charset="0"/>
              </a:rPr>
              <a:t>Arturo Thiele-Sardina (District 3</a:t>
            </a:r>
            <a:r>
              <a:rPr lang="en-US" sz="2000" baseline="30000">
                <a:latin typeface="Arial" panose="020B0604020202020204" pitchFamily="34" charset="0"/>
                <a:cs typeface="Arial" panose="020B0604020202020204" pitchFamily="34" charset="0"/>
              </a:rPr>
              <a:t>rd</a:t>
            </a:r>
            <a:r>
              <a:rPr lang="en-US" sz="2000">
                <a:latin typeface="Arial" panose="020B0604020202020204" pitchFamily="34" charset="0"/>
                <a:cs typeface="Arial" panose="020B0604020202020204" pitchFamily="34" charset="0"/>
              </a:rPr>
              <a:t> Vice Commander and Training Officer)</a:t>
            </a:r>
          </a:p>
          <a:p>
            <a:pPr algn="l"/>
            <a:r>
              <a:rPr lang="en-US" sz="2000"/>
              <a:t>12 April 2025</a:t>
            </a:r>
          </a:p>
        </p:txBody>
      </p:sp>
      <p:pic>
        <p:nvPicPr>
          <p:cNvPr id="1026" name="Picture 2" descr="Usage of all American Legion emblems | The American Legion">
            <a:extLst>
              <a:ext uri="{FF2B5EF4-FFF2-40B4-BE49-F238E27FC236}">
                <a16:creationId xmlns:a16="http://schemas.microsoft.com/office/drawing/2014/main" id="{28EE7F59-780E-7F88-DBAD-7D85778AE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458B997-D4F7-8C5F-84B3-BF6693CD66DD}"/>
              </a:ext>
            </a:extLst>
          </p:cNvPr>
          <p:cNvPicPr>
            <a:picLocks noChangeAspect="1"/>
          </p:cNvPicPr>
          <p:nvPr/>
        </p:nvPicPr>
        <p:blipFill>
          <a:blip r:embed="rId4"/>
          <a:stretch>
            <a:fillRect/>
          </a:stretch>
        </p:blipFill>
        <p:spPr>
          <a:xfrm>
            <a:off x="95693" y="6177205"/>
            <a:ext cx="1846028" cy="544270"/>
          </a:xfrm>
          <a:prstGeom prst="rect">
            <a:avLst/>
          </a:prstGeom>
        </p:spPr>
      </p:pic>
      <p:sp>
        <p:nvSpPr>
          <p:cNvPr id="6" name="Slide Number Placeholder 5">
            <a:extLst>
              <a:ext uri="{FF2B5EF4-FFF2-40B4-BE49-F238E27FC236}">
                <a16:creationId xmlns:a16="http://schemas.microsoft.com/office/drawing/2014/main" id="{96EFC2FD-ECA1-06E5-8639-4E96012CD20A}"/>
              </a:ext>
            </a:extLst>
          </p:cNvPr>
          <p:cNvSpPr>
            <a:spLocks noGrp="1"/>
          </p:cNvSpPr>
          <p:nvPr>
            <p:ph type="sldNum" sz="quarter" idx="12"/>
          </p:nvPr>
        </p:nvSpPr>
        <p:spPr>
          <a:xfrm>
            <a:off x="9448800" y="6428744"/>
            <a:ext cx="2743200" cy="365125"/>
          </a:xfrm>
        </p:spPr>
        <p:txBody>
          <a:bodyPr/>
          <a:lstStyle/>
          <a:p>
            <a:fld id="{3736F221-14E8-449C-89A1-E77488477D1C}" type="slidenum">
              <a:rPr lang="en-US" smtClean="0"/>
              <a:t>1</a:t>
            </a:fld>
            <a:endParaRPr lang="en-US"/>
          </a:p>
        </p:txBody>
      </p:sp>
      <p:sp>
        <p:nvSpPr>
          <p:cNvPr id="8" name="Footer Placeholder 7">
            <a:extLst>
              <a:ext uri="{FF2B5EF4-FFF2-40B4-BE49-F238E27FC236}">
                <a16:creationId xmlns:a16="http://schemas.microsoft.com/office/drawing/2014/main" id="{31339D7D-8E8C-6A55-3E7B-C168A7087CE6}"/>
              </a:ext>
            </a:extLst>
          </p:cNvPr>
          <p:cNvSpPr>
            <a:spLocks noGrp="1"/>
          </p:cNvSpPr>
          <p:nvPr>
            <p:ph type="ftr" sz="quarter" idx="11"/>
          </p:nvPr>
        </p:nvSpPr>
        <p:spPr/>
        <p:txBody>
          <a:bodyPr/>
          <a:lstStyle/>
          <a:p>
            <a:r>
              <a:rPr lang="en-US" sz="1400">
                <a:latin typeface="+mj-lt"/>
                <a:cs typeface="Arial" panose="020B0604020202020204" pitchFamily="34" charset="0"/>
              </a:rPr>
              <a:t>District 13 Santa Clara County</a:t>
            </a:r>
          </a:p>
        </p:txBody>
      </p:sp>
    </p:spTree>
    <p:extLst>
      <p:ext uri="{BB962C8B-B14F-4D97-AF65-F5344CB8AC3E}">
        <p14:creationId xmlns:p14="http://schemas.microsoft.com/office/powerpoint/2010/main" val="3356546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49030-C6D8-4C9C-ADE1-1DABA9DF4A9A}"/>
              </a:ext>
            </a:extLst>
          </p:cNvPr>
          <p:cNvSpPr>
            <a:spLocks noGrp="1"/>
          </p:cNvSpPr>
          <p:nvPr>
            <p:ph type="title"/>
          </p:nvPr>
        </p:nvSpPr>
        <p:spPr>
          <a:xfrm>
            <a:off x="2684500" y="651124"/>
            <a:ext cx="6610350" cy="854074"/>
          </a:xfrm>
        </p:spPr>
        <p:txBody>
          <a:bodyPr>
            <a:normAutofit/>
          </a:bodyPr>
          <a:lstStyle/>
          <a:p>
            <a:pPr algn="ctr"/>
            <a:r>
              <a:rPr lang="en-US" sz="4000" b="1"/>
              <a:t>The Ideal Adjutant?</a:t>
            </a:r>
          </a:p>
        </p:txBody>
      </p:sp>
      <p:sp>
        <p:nvSpPr>
          <p:cNvPr id="3" name="Content Placeholder 2">
            <a:extLst>
              <a:ext uri="{FF2B5EF4-FFF2-40B4-BE49-F238E27FC236}">
                <a16:creationId xmlns:a16="http://schemas.microsoft.com/office/drawing/2014/main" id="{D7187325-2CBF-45CF-82AC-3A2F1D7CAA92}"/>
              </a:ext>
            </a:extLst>
          </p:cNvPr>
          <p:cNvSpPr>
            <a:spLocks noGrp="1"/>
          </p:cNvSpPr>
          <p:nvPr>
            <p:ph idx="1"/>
          </p:nvPr>
        </p:nvSpPr>
        <p:spPr>
          <a:xfrm>
            <a:off x="935665" y="2658141"/>
            <a:ext cx="9103685" cy="2904066"/>
          </a:xfrm>
        </p:spPr>
        <p:txBody>
          <a:bodyPr>
            <a:normAutofit/>
          </a:bodyPr>
          <a:lstStyle/>
          <a:p>
            <a:pPr>
              <a:spcBef>
                <a:spcPts val="0"/>
              </a:spcBef>
              <a:spcAft>
                <a:spcPts val="600"/>
              </a:spcAft>
            </a:pPr>
            <a:r>
              <a:rPr lang="en-US" sz="3200" b="1"/>
              <a:t>What are some of the traits or attributes that the ideal adjutant should possess?</a:t>
            </a:r>
          </a:p>
        </p:txBody>
      </p:sp>
      <p:pic>
        <p:nvPicPr>
          <p:cNvPr id="4" name="Picture 2" descr="Usage of all American Legion emblems | The American Legion">
            <a:extLst>
              <a:ext uri="{FF2B5EF4-FFF2-40B4-BE49-F238E27FC236}">
                <a16:creationId xmlns:a16="http://schemas.microsoft.com/office/drawing/2014/main" id="{9A3A848D-48CD-60DE-13F8-66D5CFE0E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1072A4E-FBED-4887-3518-D2613C5E06F4}"/>
              </a:ext>
            </a:extLst>
          </p:cNvPr>
          <p:cNvPicPr>
            <a:picLocks noChangeAspect="1"/>
          </p:cNvPicPr>
          <p:nvPr/>
        </p:nvPicPr>
        <p:blipFill>
          <a:blip r:embed="rId4"/>
          <a:stretch>
            <a:fillRect/>
          </a:stretch>
        </p:blipFill>
        <p:spPr>
          <a:xfrm>
            <a:off x="95693" y="6177205"/>
            <a:ext cx="1846028" cy="544270"/>
          </a:xfrm>
          <a:prstGeom prst="rect">
            <a:avLst/>
          </a:prstGeom>
        </p:spPr>
      </p:pic>
      <p:sp>
        <p:nvSpPr>
          <p:cNvPr id="6" name="Slide Number Placeholder 5">
            <a:extLst>
              <a:ext uri="{FF2B5EF4-FFF2-40B4-BE49-F238E27FC236}">
                <a16:creationId xmlns:a16="http://schemas.microsoft.com/office/drawing/2014/main" id="{4AE90D1D-19F5-3EE1-978C-DD5709569AE2}"/>
              </a:ext>
            </a:extLst>
          </p:cNvPr>
          <p:cNvSpPr>
            <a:spLocks noGrp="1"/>
          </p:cNvSpPr>
          <p:nvPr>
            <p:ph type="sldNum" sz="quarter" idx="12"/>
          </p:nvPr>
        </p:nvSpPr>
        <p:spPr>
          <a:xfrm>
            <a:off x="9448800" y="6492875"/>
            <a:ext cx="2743200" cy="365125"/>
          </a:xfrm>
        </p:spPr>
        <p:txBody>
          <a:bodyPr/>
          <a:lstStyle/>
          <a:p>
            <a:fld id="{3736F221-14E8-449C-89A1-E77488477D1C}" type="slidenum">
              <a:rPr lang="en-US" smtClean="0"/>
              <a:t>10</a:t>
            </a:fld>
            <a:endParaRPr lang="en-US" dirty="0"/>
          </a:p>
        </p:txBody>
      </p:sp>
      <p:sp>
        <p:nvSpPr>
          <p:cNvPr id="7" name="Footer Placeholder 6">
            <a:extLst>
              <a:ext uri="{FF2B5EF4-FFF2-40B4-BE49-F238E27FC236}">
                <a16:creationId xmlns:a16="http://schemas.microsoft.com/office/drawing/2014/main" id="{52661D37-CFDA-526C-BCA3-52E95BFD3E86}"/>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35165107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338202" y="277304"/>
            <a:ext cx="3530994" cy="454073"/>
          </a:xfrm>
        </p:spPr>
        <p:txBody>
          <a:bodyPr>
            <a:normAutofit fontScale="70000" lnSpcReduction="20000"/>
          </a:bodyPr>
          <a:lstStyle/>
          <a:p>
            <a:r>
              <a:rPr lang="en-US"/>
              <a:t>PAID MEMBER BY POST/SQDN</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240630" y="1077669"/>
            <a:ext cx="3829875" cy="3579386"/>
          </a:xfrm>
        </p:spPr>
        <p:txBody>
          <a:bodyPr>
            <a:normAutofit/>
          </a:bodyPr>
          <a:lstStyle/>
          <a:p>
            <a:r>
              <a:rPr lang="en-US"/>
              <a:t>2024 Paid Members</a:t>
            </a:r>
          </a:p>
          <a:p>
            <a:r>
              <a:rPr lang="en-US"/>
              <a:t>Export:</a:t>
            </a:r>
          </a:p>
          <a:p>
            <a:pPr marL="321457">
              <a:buFont typeface="Arial" panose="020B0604020202020204" pitchFamily="34" charset="0"/>
              <a:buChar char="•"/>
            </a:pPr>
            <a:r>
              <a:rPr lang="en-US"/>
              <a:t>PDF</a:t>
            </a:r>
          </a:p>
          <a:p>
            <a:pPr marL="321457">
              <a:buFont typeface="Arial" panose="020B0604020202020204" pitchFamily="34" charset="0"/>
              <a:buChar char="•"/>
            </a:pPr>
            <a:r>
              <a:rPr lang="en-US"/>
              <a:t>Excel</a:t>
            </a:r>
          </a:p>
          <a:p>
            <a:endParaRPr lang="en-US"/>
          </a:p>
          <a:p>
            <a:endParaRPr lang="en-US"/>
          </a:p>
        </p:txBody>
      </p:sp>
      <p:grpSp>
        <p:nvGrpSpPr>
          <p:cNvPr id="7" name="Group 6">
            <a:extLst>
              <a:ext uri="{FF2B5EF4-FFF2-40B4-BE49-F238E27FC236}">
                <a16:creationId xmlns:a16="http://schemas.microsoft.com/office/drawing/2014/main" id="{19C7D1F7-CFFE-A1B8-C0BF-E2BD428195C9}"/>
              </a:ext>
            </a:extLst>
          </p:cNvPr>
          <p:cNvGrpSpPr/>
          <p:nvPr/>
        </p:nvGrpSpPr>
        <p:grpSpPr>
          <a:xfrm>
            <a:off x="4070504" y="392506"/>
            <a:ext cx="7448732" cy="4682847"/>
            <a:chOff x="5789338" y="558098"/>
            <a:chExt cx="10594076" cy="6660253"/>
          </a:xfrm>
        </p:grpSpPr>
        <p:pic>
          <p:nvPicPr>
            <p:cNvPr id="5" name="Picture 4">
              <a:extLst>
                <a:ext uri="{FF2B5EF4-FFF2-40B4-BE49-F238E27FC236}">
                  <a16:creationId xmlns:a16="http://schemas.microsoft.com/office/drawing/2014/main" id="{3C26014E-1D9B-E2CD-540B-C9FE0F51E369}"/>
                </a:ext>
              </a:extLst>
            </p:cNvPr>
            <p:cNvPicPr>
              <a:picLocks noChangeAspect="1"/>
            </p:cNvPicPr>
            <p:nvPr/>
          </p:nvPicPr>
          <p:blipFill>
            <a:blip r:embed="rId3"/>
            <a:stretch>
              <a:fillRect/>
            </a:stretch>
          </p:blipFill>
          <p:spPr>
            <a:xfrm>
              <a:off x="5789338" y="558098"/>
              <a:ext cx="10594076" cy="5677602"/>
            </a:xfrm>
            <a:prstGeom prst="rect">
              <a:avLst/>
            </a:prstGeom>
          </p:spPr>
        </p:pic>
        <p:pic>
          <p:nvPicPr>
            <p:cNvPr id="6" name="Picture 5">
              <a:extLst>
                <a:ext uri="{FF2B5EF4-FFF2-40B4-BE49-F238E27FC236}">
                  <a16:creationId xmlns:a16="http://schemas.microsoft.com/office/drawing/2014/main" id="{5A7076CA-F0E0-2F10-8408-2081C1177739}"/>
                </a:ext>
              </a:extLst>
            </p:cNvPr>
            <p:cNvPicPr>
              <a:picLocks noChangeAspect="1"/>
            </p:cNvPicPr>
            <p:nvPr/>
          </p:nvPicPr>
          <p:blipFill>
            <a:blip r:embed="rId4"/>
            <a:stretch>
              <a:fillRect/>
            </a:stretch>
          </p:blipFill>
          <p:spPr>
            <a:xfrm>
              <a:off x="5896203" y="3623125"/>
              <a:ext cx="10009921" cy="3595226"/>
            </a:xfrm>
            <a:prstGeom prst="rect">
              <a:avLst/>
            </a:prstGeom>
          </p:spPr>
        </p:pic>
      </p:grpSp>
      <p:grpSp>
        <p:nvGrpSpPr>
          <p:cNvPr id="9" name="Group 8">
            <a:extLst>
              <a:ext uri="{FF2B5EF4-FFF2-40B4-BE49-F238E27FC236}">
                <a16:creationId xmlns:a16="http://schemas.microsoft.com/office/drawing/2014/main" id="{123B6CA4-B4A2-B74B-630C-CF5023F0BE51}"/>
              </a:ext>
            </a:extLst>
          </p:cNvPr>
          <p:cNvGrpSpPr/>
          <p:nvPr/>
        </p:nvGrpSpPr>
        <p:grpSpPr>
          <a:xfrm>
            <a:off x="7249570" y="2104354"/>
            <a:ext cx="1688124" cy="2649293"/>
            <a:chOff x="3814933" y="2326723"/>
            <a:chExt cx="2161864" cy="2974004"/>
          </a:xfrm>
        </p:grpSpPr>
        <p:sp>
          <p:nvSpPr>
            <p:cNvPr id="10" name="Oval 9">
              <a:extLst>
                <a:ext uri="{FF2B5EF4-FFF2-40B4-BE49-F238E27FC236}">
                  <a16:creationId xmlns:a16="http://schemas.microsoft.com/office/drawing/2014/main" id="{F8124249-C135-7F3B-13D6-1AA6EEB4D657}"/>
                </a:ext>
              </a:extLst>
            </p:cNvPr>
            <p:cNvSpPr/>
            <p:nvPr/>
          </p:nvSpPr>
          <p:spPr>
            <a:xfrm>
              <a:off x="3814933" y="2326723"/>
              <a:ext cx="532435" cy="465246"/>
            </a:xfrm>
            <a:prstGeom prst="ellipse">
              <a:avLst/>
            </a:prstGeom>
            <a:noFill/>
            <a:ln w="762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1" name="Picture 10">
              <a:extLst>
                <a:ext uri="{FF2B5EF4-FFF2-40B4-BE49-F238E27FC236}">
                  <a16:creationId xmlns:a16="http://schemas.microsoft.com/office/drawing/2014/main" id="{E473CFA5-D9CC-3DDA-D6A2-70A6D2A5AF9D}"/>
                </a:ext>
              </a:extLst>
            </p:cNvPr>
            <p:cNvPicPr>
              <a:picLocks noChangeAspect="1"/>
            </p:cNvPicPr>
            <p:nvPr/>
          </p:nvPicPr>
          <p:blipFill>
            <a:blip r:embed="rId5"/>
            <a:stretch>
              <a:fillRect/>
            </a:stretch>
          </p:blipFill>
          <p:spPr>
            <a:xfrm>
              <a:off x="4668222" y="2559346"/>
              <a:ext cx="1308575" cy="2741381"/>
            </a:xfrm>
            <a:prstGeom prst="rect">
              <a:avLst/>
            </a:prstGeom>
            <a:ln w="76200">
              <a:solidFill>
                <a:srgbClr val="FFC000"/>
              </a:solidFill>
            </a:ln>
          </p:spPr>
        </p:pic>
        <p:cxnSp>
          <p:nvCxnSpPr>
            <p:cNvPr id="12" name="Straight Arrow Connector 11">
              <a:extLst>
                <a:ext uri="{FF2B5EF4-FFF2-40B4-BE49-F238E27FC236}">
                  <a16:creationId xmlns:a16="http://schemas.microsoft.com/office/drawing/2014/main" id="{D69A7913-FE6D-FA61-3512-5C0D72995D36}"/>
                </a:ext>
              </a:extLst>
            </p:cNvPr>
            <p:cNvCxnSpPr>
              <a:stCxn id="10" idx="5"/>
            </p:cNvCxnSpPr>
            <p:nvPr/>
          </p:nvCxnSpPr>
          <p:spPr>
            <a:xfrm>
              <a:off x="4269395" y="2723835"/>
              <a:ext cx="302605" cy="144056"/>
            </a:xfrm>
            <a:prstGeom prst="straightConnector1">
              <a:avLst/>
            </a:prstGeom>
            <a:ln w="76200">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4" name="Picture 2" descr="Usage of all American Legion emblems | The American Legion">
            <a:extLst>
              <a:ext uri="{FF2B5EF4-FFF2-40B4-BE49-F238E27FC236}">
                <a16:creationId xmlns:a16="http://schemas.microsoft.com/office/drawing/2014/main" id="{0647078E-F507-E884-FEB3-5B7B4FFC22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0708" y="608752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20DC7E0-A7C4-B8CD-3C79-6209A93FFA10}"/>
              </a:ext>
            </a:extLst>
          </p:cNvPr>
          <p:cNvPicPr>
            <a:picLocks noChangeAspect="1"/>
          </p:cNvPicPr>
          <p:nvPr/>
        </p:nvPicPr>
        <p:blipFill>
          <a:blip r:embed="rId7"/>
          <a:stretch>
            <a:fillRect/>
          </a:stretch>
        </p:blipFill>
        <p:spPr>
          <a:xfrm>
            <a:off x="203381" y="6282185"/>
            <a:ext cx="1846028" cy="544270"/>
          </a:xfrm>
          <a:prstGeom prst="rect">
            <a:avLst/>
          </a:prstGeom>
        </p:spPr>
      </p:pic>
      <p:sp>
        <p:nvSpPr>
          <p:cNvPr id="13" name="Slide Number Placeholder 5">
            <a:extLst>
              <a:ext uri="{FF2B5EF4-FFF2-40B4-BE49-F238E27FC236}">
                <a16:creationId xmlns:a16="http://schemas.microsoft.com/office/drawing/2014/main" id="{51B94CF6-1054-3B83-07EC-E8B049E5DA9A}"/>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100</a:t>
            </a:fld>
            <a:endParaRPr lang="en-US" dirty="0"/>
          </a:p>
        </p:txBody>
      </p:sp>
    </p:spTree>
    <p:extLst>
      <p:ext uri="{BB962C8B-B14F-4D97-AF65-F5344CB8AC3E}">
        <p14:creationId xmlns:p14="http://schemas.microsoft.com/office/powerpoint/2010/main" val="401150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338202" y="277304"/>
            <a:ext cx="3530994" cy="454073"/>
          </a:xfrm>
        </p:spPr>
        <p:txBody>
          <a:bodyPr>
            <a:normAutofit fontScale="92500"/>
          </a:bodyPr>
          <a:lstStyle/>
          <a:p>
            <a:r>
              <a:rPr lang="en-US"/>
              <a:t>PAID MEMBER BY POST</a:t>
            </a:r>
          </a:p>
        </p:txBody>
      </p:sp>
      <p:pic>
        <p:nvPicPr>
          <p:cNvPr id="11" name="Picture 10">
            <a:extLst>
              <a:ext uri="{FF2B5EF4-FFF2-40B4-BE49-F238E27FC236}">
                <a16:creationId xmlns:a16="http://schemas.microsoft.com/office/drawing/2014/main" id="{49F32A56-656E-167B-CD26-B53EA03DCF99}"/>
              </a:ext>
            </a:extLst>
          </p:cNvPr>
          <p:cNvPicPr>
            <a:picLocks noChangeAspect="1"/>
          </p:cNvPicPr>
          <p:nvPr/>
        </p:nvPicPr>
        <p:blipFill>
          <a:blip r:embed="rId3"/>
          <a:stretch>
            <a:fillRect/>
          </a:stretch>
        </p:blipFill>
        <p:spPr>
          <a:xfrm>
            <a:off x="553408" y="5877330"/>
            <a:ext cx="3100582" cy="417904"/>
          </a:xfrm>
          <a:prstGeom prst="rect">
            <a:avLst/>
          </a:prstGeom>
          <a:ln w="57150">
            <a:solidFill>
              <a:schemeClr val="accent1"/>
            </a:solidFill>
          </a:ln>
        </p:spPr>
      </p:pic>
      <p:grpSp>
        <p:nvGrpSpPr>
          <p:cNvPr id="14" name="Group 13">
            <a:extLst>
              <a:ext uri="{FF2B5EF4-FFF2-40B4-BE49-F238E27FC236}">
                <a16:creationId xmlns:a16="http://schemas.microsoft.com/office/drawing/2014/main" id="{678D7969-60C9-3662-BD4E-B3D47585553D}"/>
              </a:ext>
            </a:extLst>
          </p:cNvPr>
          <p:cNvGrpSpPr/>
          <p:nvPr/>
        </p:nvGrpSpPr>
        <p:grpSpPr>
          <a:xfrm>
            <a:off x="5096264" y="5848140"/>
            <a:ext cx="4526130" cy="538452"/>
            <a:chOff x="7248240" y="8317460"/>
            <a:chExt cx="6437359" cy="765822"/>
          </a:xfrm>
        </p:grpSpPr>
        <p:pic>
          <p:nvPicPr>
            <p:cNvPr id="12" name="Picture 11">
              <a:extLst>
                <a:ext uri="{FF2B5EF4-FFF2-40B4-BE49-F238E27FC236}">
                  <a16:creationId xmlns:a16="http://schemas.microsoft.com/office/drawing/2014/main" id="{18047D74-C200-677A-8738-923EC3BE1885}"/>
                </a:ext>
              </a:extLst>
            </p:cNvPr>
            <p:cNvPicPr>
              <a:picLocks noChangeAspect="1"/>
            </p:cNvPicPr>
            <p:nvPr/>
          </p:nvPicPr>
          <p:blipFill>
            <a:blip r:embed="rId4"/>
            <a:stretch>
              <a:fillRect/>
            </a:stretch>
          </p:blipFill>
          <p:spPr>
            <a:xfrm>
              <a:off x="10601040" y="8317460"/>
              <a:ext cx="3084559" cy="765822"/>
            </a:xfrm>
            <a:prstGeom prst="rect">
              <a:avLst/>
            </a:prstGeom>
            <a:ln>
              <a:solidFill>
                <a:srgbClr val="FFC000"/>
              </a:solidFill>
            </a:ln>
          </p:spPr>
        </p:pic>
        <p:sp>
          <p:nvSpPr>
            <p:cNvPr id="13" name="TextBox 12">
              <a:extLst>
                <a:ext uri="{FF2B5EF4-FFF2-40B4-BE49-F238E27FC236}">
                  <a16:creationId xmlns:a16="http://schemas.microsoft.com/office/drawing/2014/main" id="{65C11309-DF5F-8291-8EC2-09C4CBBD594E}"/>
                </a:ext>
              </a:extLst>
            </p:cNvPr>
            <p:cNvSpPr txBox="1"/>
            <p:nvPr/>
          </p:nvSpPr>
          <p:spPr>
            <a:xfrm>
              <a:off x="7248240" y="8403257"/>
              <a:ext cx="3352801" cy="623780"/>
            </a:xfrm>
            <a:prstGeom prst="rect">
              <a:avLst/>
            </a:prstGeom>
            <a:noFill/>
          </p:spPr>
          <p:txBody>
            <a:bodyPr wrap="square" rtlCol="0">
              <a:spAutoFit/>
            </a:bodyPr>
            <a:lstStyle/>
            <a:p>
              <a:r>
                <a:rPr lang="en-US" sz="2250" b="1"/>
                <a:t>Current Roster</a:t>
              </a:r>
            </a:p>
          </p:txBody>
        </p:sp>
      </p:grpSp>
      <p:pic>
        <p:nvPicPr>
          <p:cNvPr id="4" name="Picture 3">
            <a:extLst>
              <a:ext uri="{FF2B5EF4-FFF2-40B4-BE49-F238E27FC236}">
                <a16:creationId xmlns:a16="http://schemas.microsoft.com/office/drawing/2014/main" id="{A54398DE-D99F-6AB3-7158-3F389C274A43}"/>
              </a:ext>
            </a:extLst>
          </p:cNvPr>
          <p:cNvPicPr>
            <a:picLocks noChangeAspect="1"/>
          </p:cNvPicPr>
          <p:nvPr/>
        </p:nvPicPr>
        <p:blipFill>
          <a:blip r:embed="rId5"/>
          <a:stretch>
            <a:fillRect/>
          </a:stretch>
        </p:blipFill>
        <p:spPr>
          <a:xfrm>
            <a:off x="243407" y="985912"/>
            <a:ext cx="11705187" cy="4361126"/>
          </a:xfrm>
          <a:prstGeom prst="rect">
            <a:avLst/>
          </a:prstGeom>
        </p:spPr>
      </p:pic>
      <p:pic>
        <p:nvPicPr>
          <p:cNvPr id="2" name="Picture 2" descr="Usage of all American Legion emblems | The American Legion">
            <a:extLst>
              <a:ext uri="{FF2B5EF4-FFF2-40B4-BE49-F238E27FC236}">
                <a16:creationId xmlns:a16="http://schemas.microsoft.com/office/drawing/2014/main" id="{E11439EB-A0D7-3D3B-B1C1-43DF9BF314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3215" y="6255932"/>
            <a:ext cx="620268" cy="580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7EC035A-2403-32D3-EB54-62CBC0695B7C}"/>
              </a:ext>
            </a:extLst>
          </p:cNvPr>
          <p:cNvPicPr>
            <a:picLocks noChangeAspect="1"/>
          </p:cNvPicPr>
          <p:nvPr/>
        </p:nvPicPr>
        <p:blipFill>
          <a:blip r:embed="rId7"/>
          <a:stretch>
            <a:fillRect/>
          </a:stretch>
        </p:blipFill>
        <p:spPr>
          <a:xfrm>
            <a:off x="203381" y="6408549"/>
            <a:ext cx="1417429" cy="417905"/>
          </a:xfrm>
          <a:prstGeom prst="rect">
            <a:avLst/>
          </a:prstGeom>
        </p:spPr>
      </p:pic>
      <p:sp>
        <p:nvSpPr>
          <p:cNvPr id="6" name="Slide Number Placeholder 5">
            <a:extLst>
              <a:ext uri="{FF2B5EF4-FFF2-40B4-BE49-F238E27FC236}">
                <a16:creationId xmlns:a16="http://schemas.microsoft.com/office/drawing/2014/main" id="{094337D1-862F-50D5-24D6-3F274966D3D4}"/>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101</a:t>
            </a:fld>
            <a:endParaRPr lang="en-US" dirty="0"/>
          </a:p>
        </p:txBody>
      </p:sp>
    </p:spTree>
    <p:extLst>
      <p:ext uri="{BB962C8B-B14F-4D97-AF65-F5344CB8AC3E}">
        <p14:creationId xmlns:p14="http://schemas.microsoft.com/office/powerpoint/2010/main" val="26854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572598" y="258483"/>
            <a:ext cx="4389923" cy="454072"/>
          </a:xfrm>
        </p:spPr>
        <p:txBody>
          <a:bodyPr>
            <a:normAutofit lnSpcReduction="10000"/>
          </a:bodyPr>
          <a:lstStyle/>
          <a:p>
            <a:r>
              <a:rPr lang="en-US"/>
              <a:t>	ROSTER UPDATES</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240630" y="1077669"/>
            <a:ext cx="3829875" cy="3579386"/>
          </a:xfrm>
        </p:spPr>
        <p:txBody>
          <a:bodyPr>
            <a:normAutofit/>
          </a:bodyPr>
          <a:lstStyle/>
          <a:p>
            <a:r>
              <a:rPr lang="en-US"/>
              <a:t>Data Updates:</a:t>
            </a:r>
          </a:p>
          <a:p>
            <a:r>
              <a:rPr lang="en-US"/>
              <a:t>Address Updates</a:t>
            </a:r>
          </a:p>
          <a:p>
            <a:r>
              <a:rPr lang="en-US"/>
              <a:t>Deceased </a:t>
            </a:r>
          </a:p>
          <a:p>
            <a:r>
              <a:rPr lang="en-US"/>
              <a:t>Transfer in/out</a:t>
            </a:r>
          </a:p>
          <a:p>
            <a:r>
              <a:rPr lang="en-US"/>
              <a:t>New Join</a:t>
            </a:r>
          </a:p>
          <a:p>
            <a:endParaRPr lang="en-US"/>
          </a:p>
          <a:p>
            <a:endParaRPr lang="en-US"/>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4070504" y="801512"/>
            <a:ext cx="1799814" cy="5254976"/>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5870319" y="182864"/>
            <a:ext cx="6172547" cy="6528461"/>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CD1B6919-F7D2-9B8B-7344-6119F21A280F}"/>
              </a:ext>
            </a:extLst>
          </p:cNvPr>
          <p:cNvSpPr/>
          <p:nvPr/>
        </p:nvSpPr>
        <p:spPr>
          <a:xfrm>
            <a:off x="4016758" y="3161118"/>
            <a:ext cx="247761" cy="267882"/>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0" name="Picture 9">
            <a:extLst>
              <a:ext uri="{FF2B5EF4-FFF2-40B4-BE49-F238E27FC236}">
                <a16:creationId xmlns:a16="http://schemas.microsoft.com/office/drawing/2014/main" id="{EBB7E156-A033-3A1B-E6D5-182C572C5591}"/>
              </a:ext>
            </a:extLst>
          </p:cNvPr>
          <p:cNvPicPr>
            <a:picLocks noChangeAspect="1"/>
          </p:cNvPicPr>
          <p:nvPr/>
        </p:nvPicPr>
        <p:blipFill>
          <a:blip r:embed="rId6"/>
          <a:stretch>
            <a:fillRect/>
          </a:stretch>
        </p:blipFill>
        <p:spPr>
          <a:xfrm>
            <a:off x="6096000" y="1418207"/>
            <a:ext cx="5189274" cy="5256930"/>
          </a:xfrm>
          <a:prstGeom prst="rect">
            <a:avLst/>
          </a:prstGeom>
        </p:spPr>
      </p:pic>
      <p:pic>
        <p:nvPicPr>
          <p:cNvPr id="6" name="Picture 5">
            <a:extLst>
              <a:ext uri="{FF2B5EF4-FFF2-40B4-BE49-F238E27FC236}">
                <a16:creationId xmlns:a16="http://schemas.microsoft.com/office/drawing/2014/main" id="{0D60FDD7-10BE-D9C3-2E62-E50B9EAB68EA}"/>
              </a:ext>
            </a:extLst>
          </p:cNvPr>
          <p:cNvPicPr>
            <a:picLocks noChangeAspect="1"/>
          </p:cNvPicPr>
          <p:nvPr/>
        </p:nvPicPr>
        <p:blipFill>
          <a:blip r:embed="rId7"/>
          <a:stretch>
            <a:fillRect/>
          </a:stretch>
        </p:blipFill>
        <p:spPr>
          <a:xfrm>
            <a:off x="6266965" y="2304923"/>
            <a:ext cx="2221129" cy="436049"/>
          </a:xfrm>
          <a:prstGeom prst="rect">
            <a:avLst/>
          </a:prstGeom>
          <a:ln w="38100">
            <a:solidFill>
              <a:schemeClr val="accent1"/>
            </a:solidFill>
          </a:ln>
        </p:spPr>
      </p:pic>
      <p:pic>
        <p:nvPicPr>
          <p:cNvPr id="11" name="Picture 2" descr="Usage of all American Legion emblems | The American Legion">
            <a:extLst>
              <a:ext uri="{FF2B5EF4-FFF2-40B4-BE49-F238E27FC236}">
                <a16:creationId xmlns:a16="http://schemas.microsoft.com/office/drawing/2014/main" id="{4120D144-2528-E193-5566-AB7BF9380E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73622" y="607075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383D923-AE0A-98DB-E8FF-C59C52CA145F}"/>
              </a:ext>
            </a:extLst>
          </p:cNvPr>
          <p:cNvPicPr>
            <a:picLocks noChangeAspect="1"/>
          </p:cNvPicPr>
          <p:nvPr/>
        </p:nvPicPr>
        <p:blipFill>
          <a:blip r:embed="rId9"/>
          <a:stretch>
            <a:fillRect/>
          </a:stretch>
        </p:blipFill>
        <p:spPr>
          <a:xfrm>
            <a:off x="203381" y="6282185"/>
            <a:ext cx="1846028" cy="544270"/>
          </a:xfrm>
          <a:prstGeom prst="rect">
            <a:avLst/>
          </a:prstGeom>
        </p:spPr>
      </p:pic>
      <p:sp>
        <p:nvSpPr>
          <p:cNvPr id="13" name="Slide Number Placeholder 5">
            <a:extLst>
              <a:ext uri="{FF2B5EF4-FFF2-40B4-BE49-F238E27FC236}">
                <a16:creationId xmlns:a16="http://schemas.microsoft.com/office/drawing/2014/main" id="{AC80700C-2EC2-A265-93EE-3C7BDFFC3155}"/>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102</a:t>
            </a:fld>
            <a:endParaRPr lang="en-US" dirty="0"/>
          </a:p>
        </p:txBody>
      </p:sp>
    </p:spTree>
    <p:extLst>
      <p:ext uri="{BB962C8B-B14F-4D97-AF65-F5344CB8AC3E}">
        <p14:creationId xmlns:p14="http://schemas.microsoft.com/office/powerpoint/2010/main" val="202504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AE94B-7CDB-128E-4ACA-1738A64F848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C92C296-574D-9322-1D5C-DCAA46D26E4C}"/>
              </a:ext>
            </a:extLst>
          </p:cNvPr>
          <p:cNvSpPr>
            <a:spLocks noGrp="1"/>
          </p:cNvSpPr>
          <p:nvPr>
            <p:ph type="body" sz="quarter" idx="10"/>
          </p:nvPr>
        </p:nvSpPr>
        <p:spPr/>
        <p:txBody>
          <a:bodyPr>
            <a:normAutofit fontScale="85000" lnSpcReduction="20000"/>
          </a:bodyPr>
          <a:lstStyle/>
          <a:p>
            <a:r>
              <a:rPr lang="en-US"/>
              <a:t>ROSTER UPDATES</a:t>
            </a:r>
          </a:p>
        </p:txBody>
      </p:sp>
      <p:sp>
        <p:nvSpPr>
          <p:cNvPr id="22" name="TextBox 21">
            <a:extLst>
              <a:ext uri="{FF2B5EF4-FFF2-40B4-BE49-F238E27FC236}">
                <a16:creationId xmlns:a16="http://schemas.microsoft.com/office/drawing/2014/main" id="{22F299A4-B83E-5373-3D68-6582B3E1BA16}"/>
              </a:ext>
            </a:extLst>
          </p:cNvPr>
          <p:cNvSpPr txBox="1"/>
          <p:nvPr/>
        </p:nvSpPr>
        <p:spPr>
          <a:xfrm>
            <a:off x="4088595" y="124939"/>
            <a:ext cx="6818451" cy="698396"/>
          </a:xfrm>
          <a:prstGeom prst="rect">
            <a:avLst/>
          </a:prstGeom>
          <a:noFill/>
        </p:spPr>
        <p:txBody>
          <a:bodyPr wrap="square" rtlCol="0">
            <a:spAutoFit/>
          </a:bodyPr>
          <a:lstStyle/>
          <a:p>
            <a:r>
              <a:rPr lang="en-US" sz="1969"/>
              <a:t>Updates to member information for address, deceased status, transfer information and new members (new join).</a:t>
            </a:r>
          </a:p>
        </p:txBody>
      </p:sp>
      <p:pic>
        <p:nvPicPr>
          <p:cNvPr id="4" name="Picture 3">
            <a:extLst>
              <a:ext uri="{FF2B5EF4-FFF2-40B4-BE49-F238E27FC236}">
                <a16:creationId xmlns:a16="http://schemas.microsoft.com/office/drawing/2014/main" id="{72B8507B-9A0B-E019-C5C4-6CCFC52B7B76}"/>
              </a:ext>
            </a:extLst>
          </p:cNvPr>
          <p:cNvPicPr>
            <a:picLocks noChangeAspect="1"/>
          </p:cNvPicPr>
          <p:nvPr/>
        </p:nvPicPr>
        <p:blipFill>
          <a:blip r:embed="rId3"/>
          <a:stretch>
            <a:fillRect/>
          </a:stretch>
        </p:blipFill>
        <p:spPr>
          <a:xfrm>
            <a:off x="197929" y="1149692"/>
            <a:ext cx="11280987" cy="3537867"/>
          </a:xfrm>
          <a:prstGeom prst="rect">
            <a:avLst/>
          </a:prstGeom>
        </p:spPr>
      </p:pic>
      <p:sp>
        <p:nvSpPr>
          <p:cNvPr id="13" name="Oval 12">
            <a:extLst>
              <a:ext uri="{FF2B5EF4-FFF2-40B4-BE49-F238E27FC236}">
                <a16:creationId xmlns:a16="http://schemas.microsoft.com/office/drawing/2014/main" id="{00B5C072-5D08-1F6B-4158-963F8417E76D}"/>
              </a:ext>
            </a:extLst>
          </p:cNvPr>
          <p:cNvSpPr/>
          <p:nvPr/>
        </p:nvSpPr>
        <p:spPr>
          <a:xfrm>
            <a:off x="9758568" y="2524813"/>
            <a:ext cx="1431938" cy="1026413"/>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2" name="Picture 2" descr="Usage of all American Legion emblems | The American Legion">
            <a:extLst>
              <a:ext uri="{FF2B5EF4-FFF2-40B4-BE49-F238E27FC236}">
                <a16:creationId xmlns:a16="http://schemas.microsoft.com/office/drawing/2014/main" id="{466FAF99-DF49-19ED-FAC8-8A8D8ED0A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2583" y="606268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9781EAB-A3CB-4962-9C6C-7142975EFF2E}"/>
              </a:ext>
            </a:extLst>
          </p:cNvPr>
          <p:cNvPicPr>
            <a:picLocks noChangeAspect="1"/>
          </p:cNvPicPr>
          <p:nvPr/>
        </p:nvPicPr>
        <p:blipFill>
          <a:blip r:embed="rId5"/>
          <a:stretch>
            <a:fillRect/>
          </a:stretch>
        </p:blipFill>
        <p:spPr>
          <a:xfrm>
            <a:off x="203381" y="6282185"/>
            <a:ext cx="1846028" cy="544270"/>
          </a:xfrm>
          <a:prstGeom prst="rect">
            <a:avLst/>
          </a:prstGeom>
        </p:spPr>
      </p:pic>
      <p:sp>
        <p:nvSpPr>
          <p:cNvPr id="5" name="Slide Number Placeholder 5">
            <a:extLst>
              <a:ext uri="{FF2B5EF4-FFF2-40B4-BE49-F238E27FC236}">
                <a16:creationId xmlns:a16="http://schemas.microsoft.com/office/drawing/2014/main" id="{86BE862E-3FA0-017C-BD27-7BB155DE317A}"/>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103</a:t>
            </a:fld>
            <a:endParaRPr lang="en-US" dirty="0"/>
          </a:p>
        </p:txBody>
      </p:sp>
    </p:spTree>
    <p:extLst>
      <p:ext uri="{BB962C8B-B14F-4D97-AF65-F5344CB8AC3E}">
        <p14:creationId xmlns:p14="http://schemas.microsoft.com/office/powerpoint/2010/main" val="112724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F7AC3-0FDC-FE75-4639-C57A2DEA539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EAFF84A-E202-82F4-10A9-CA3D78ADBB35}"/>
              </a:ext>
            </a:extLst>
          </p:cNvPr>
          <p:cNvSpPr/>
          <p:nvPr/>
        </p:nvSpPr>
        <p:spPr>
          <a:xfrm>
            <a:off x="1656871" y="2988541"/>
            <a:ext cx="9276453" cy="40852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 name="Rectangle 7">
            <a:extLst>
              <a:ext uri="{FF2B5EF4-FFF2-40B4-BE49-F238E27FC236}">
                <a16:creationId xmlns:a16="http://schemas.microsoft.com/office/drawing/2014/main" id="{27F40DD7-D4F1-404B-33EF-9EBB6A7E8E2F}"/>
              </a:ext>
            </a:extLst>
          </p:cNvPr>
          <p:cNvSpPr/>
          <p:nvPr/>
        </p:nvSpPr>
        <p:spPr>
          <a:xfrm>
            <a:off x="1656871" y="1739642"/>
            <a:ext cx="9143721" cy="51182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3" name="Picture 12">
            <a:extLst>
              <a:ext uri="{FF2B5EF4-FFF2-40B4-BE49-F238E27FC236}">
                <a16:creationId xmlns:a16="http://schemas.microsoft.com/office/drawing/2014/main" id="{19719724-1200-0B2A-F3C0-F88A272A263E}"/>
              </a:ext>
            </a:extLst>
          </p:cNvPr>
          <p:cNvPicPr>
            <a:picLocks noChangeAspect="1"/>
          </p:cNvPicPr>
          <p:nvPr/>
        </p:nvPicPr>
        <p:blipFill>
          <a:blip r:embed="rId4"/>
          <a:stretch>
            <a:fillRect/>
          </a:stretch>
        </p:blipFill>
        <p:spPr>
          <a:xfrm>
            <a:off x="389749" y="1546805"/>
            <a:ext cx="11007813" cy="4608855"/>
          </a:xfrm>
          <a:prstGeom prst="rect">
            <a:avLst/>
          </a:prstGeom>
        </p:spPr>
      </p:pic>
      <p:pic>
        <p:nvPicPr>
          <p:cNvPr id="4" name="Picture 3">
            <a:extLst>
              <a:ext uri="{FF2B5EF4-FFF2-40B4-BE49-F238E27FC236}">
                <a16:creationId xmlns:a16="http://schemas.microsoft.com/office/drawing/2014/main" id="{B67F1AD9-87FB-1E5C-C23F-43EE68D9853E}"/>
              </a:ext>
            </a:extLst>
          </p:cNvPr>
          <p:cNvPicPr>
            <a:picLocks noChangeAspect="1"/>
          </p:cNvPicPr>
          <p:nvPr/>
        </p:nvPicPr>
        <p:blipFill>
          <a:blip r:embed="rId5"/>
          <a:stretch>
            <a:fillRect/>
          </a:stretch>
        </p:blipFill>
        <p:spPr>
          <a:xfrm>
            <a:off x="196885" y="116738"/>
            <a:ext cx="11150741" cy="1407009"/>
          </a:xfrm>
          <a:prstGeom prst="rect">
            <a:avLst/>
          </a:prstGeom>
        </p:spPr>
      </p:pic>
      <p:pic>
        <p:nvPicPr>
          <p:cNvPr id="2" name="Picture 2" descr="Usage of all American Legion emblems | The American Legion">
            <a:extLst>
              <a:ext uri="{FF2B5EF4-FFF2-40B4-BE49-F238E27FC236}">
                <a16:creationId xmlns:a16="http://schemas.microsoft.com/office/drawing/2014/main" id="{7CBB757E-26F3-EE92-CB24-7E1ABC984E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7685" y="6170457"/>
            <a:ext cx="664761" cy="6218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813C94-8291-C3F6-5796-3803E438A6EC}"/>
              </a:ext>
            </a:extLst>
          </p:cNvPr>
          <p:cNvPicPr>
            <a:picLocks noChangeAspect="1"/>
          </p:cNvPicPr>
          <p:nvPr/>
        </p:nvPicPr>
        <p:blipFill>
          <a:blip r:embed="rId7"/>
          <a:stretch>
            <a:fillRect/>
          </a:stretch>
        </p:blipFill>
        <p:spPr>
          <a:xfrm>
            <a:off x="203381" y="6348497"/>
            <a:ext cx="1621112" cy="477958"/>
          </a:xfrm>
          <a:prstGeom prst="rect">
            <a:avLst/>
          </a:prstGeom>
        </p:spPr>
      </p:pic>
      <p:sp>
        <p:nvSpPr>
          <p:cNvPr id="5" name="Slide Number Placeholder 5">
            <a:extLst>
              <a:ext uri="{FF2B5EF4-FFF2-40B4-BE49-F238E27FC236}">
                <a16:creationId xmlns:a16="http://schemas.microsoft.com/office/drawing/2014/main" id="{8205D6D9-D870-B4AF-8EB2-F9C6D3D20F2C}"/>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104</a:t>
            </a:fld>
            <a:endParaRPr lang="en-US" dirty="0"/>
          </a:p>
        </p:txBody>
      </p:sp>
    </p:spTree>
    <p:custDataLst>
      <p:tags r:id="rId1"/>
    </p:custDataLst>
    <p:extLst>
      <p:ext uri="{BB962C8B-B14F-4D97-AF65-F5344CB8AC3E}">
        <p14:creationId xmlns:p14="http://schemas.microsoft.com/office/powerpoint/2010/main" val="8979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572598" y="258483"/>
            <a:ext cx="4389923" cy="454072"/>
          </a:xfrm>
        </p:spPr>
        <p:txBody>
          <a:bodyPr>
            <a:normAutofit lnSpcReduction="10000"/>
          </a:bodyPr>
          <a:lstStyle/>
          <a:p>
            <a:r>
              <a:rPr lang="en-US"/>
              <a:t>	3 X 10 LABELS</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240631" y="1077669"/>
            <a:ext cx="3336150" cy="3579386"/>
          </a:xfrm>
        </p:spPr>
        <p:txBody>
          <a:bodyPr>
            <a:normAutofit/>
          </a:bodyPr>
          <a:lstStyle/>
          <a:p>
            <a:r>
              <a:rPr lang="en-US"/>
              <a:t>Standard 30/sheet labels.</a:t>
            </a:r>
          </a:p>
          <a:p>
            <a:endParaRPr lang="en-US"/>
          </a:p>
          <a:p>
            <a:endParaRPr lang="en-US"/>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4070504" y="801512"/>
            <a:ext cx="1799814" cy="5254976"/>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5870319" y="182864"/>
            <a:ext cx="6172547" cy="6528461"/>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663E6385-AA9D-29AA-5477-2952BB9A8060}"/>
              </a:ext>
            </a:extLst>
          </p:cNvPr>
          <p:cNvSpPr/>
          <p:nvPr/>
        </p:nvSpPr>
        <p:spPr>
          <a:xfrm>
            <a:off x="4016758" y="3161118"/>
            <a:ext cx="247761" cy="267882"/>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0" name="Picture 9">
            <a:extLst>
              <a:ext uri="{FF2B5EF4-FFF2-40B4-BE49-F238E27FC236}">
                <a16:creationId xmlns:a16="http://schemas.microsoft.com/office/drawing/2014/main" id="{F5109406-40B7-E8A5-D6F9-65EA9560C933}"/>
              </a:ext>
            </a:extLst>
          </p:cNvPr>
          <p:cNvPicPr>
            <a:picLocks noChangeAspect="1"/>
          </p:cNvPicPr>
          <p:nvPr/>
        </p:nvPicPr>
        <p:blipFill>
          <a:blip r:embed="rId6"/>
          <a:stretch>
            <a:fillRect/>
          </a:stretch>
        </p:blipFill>
        <p:spPr>
          <a:xfrm>
            <a:off x="6096000" y="1418207"/>
            <a:ext cx="5189274" cy="5256930"/>
          </a:xfrm>
          <a:prstGeom prst="rect">
            <a:avLst/>
          </a:prstGeom>
        </p:spPr>
      </p:pic>
      <p:pic>
        <p:nvPicPr>
          <p:cNvPr id="6" name="Picture 5">
            <a:extLst>
              <a:ext uri="{FF2B5EF4-FFF2-40B4-BE49-F238E27FC236}">
                <a16:creationId xmlns:a16="http://schemas.microsoft.com/office/drawing/2014/main" id="{611366F9-B3DD-A9F1-309F-0298EE05E2FA}"/>
              </a:ext>
            </a:extLst>
          </p:cNvPr>
          <p:cNvPicPr>
            <a:picLocks noChangeAspect="1"/>
          </p:cNvPicPr>
          <p:nvPr/>
        </p:nvPicPr>
        <p:blipFill>
          <a:blip r:embed="rId7"/>
          <a:stretch>
            <a:fillRect/>
          </a:stretch>
        </p:blipFill>
        <p:spPr>
          <a:xfrm>
            <a:off x="6262785" y="3084766"/>
            <a:ext cx="1371908" cy="420585"/>
          </a:xfrm>
          <a:prstGeom prst="rect">
            <a:avLst/>
          </a:prstGeom>
          <a:ln w="38100">
            <a:solidFill>
              <a:schemeClr val="accent1"/>
            </a:solidFill>
          </a:ln>
        </p:spPr>
      </p:pic>
      <p:pic>
        <p:nvPicPr>
          <p:cNvPr id="11" name="Picture 2" descr="Usage of all American Legion emblems | The American Legion">
            <a:extLst>
              <a:ext uri="{FF2B5EF4-FFF2-40B4-BE49-F238E27FC236}">
                <a16:creationId xmlns:a16="http://schemas.microsoft.com/office/drawing/2014/main" id="{E548202A-F833-1E7D-BAAB-8D39BD4E7F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70207" y="6056488"/>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C884917-20AE-0E46-B53E-59996EE3862C}"/>
              </a:ext>
            </a:extLst>
          </p:cNvPr>
          <p:cNvPicPr>
            <a:picLocks noChangeAspect="1"/>
          </p:cNvPicPr>
          <p:nvPr/>
        </p:nvPicPr>
        <p:blipFill>
          <a:blip r:embed="rId9"/>
          <a:stretch>
            <a:fillRect/>
          </a:stretch>
        </p:blipFill>
        <p:spPr>
          <a:xfrm>
            <a:off x="203381" y="6282185"/>
            <a:ext cx="1846028" cy="544270"/>
          </a:xfrm>
          <a:prstGeom prst="rect">
            <a:avLst/>
          </a:prstGeom>
        </p:spPr>
      </p:pic>
      <p:sp>
        <p:nvSpPr>
          <p:cNvPr id="13" name="Slide Number Placeholder 5">
            <a:extLst>
              <a:ext uri="{FF2B5EF4-FFF2-40B4-BE49-F238E27FC236}">
                <a16:creationId xmlns:a16="http://schemas.microsoft.com/office/drawing/2014/main" id="{992979B5-FC7E-C5D8-FF38-CE62C72AE084}"/>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105</a:t>
            </a:fld>
            <a:endParaRPr lang="en-US" dirty="0"/>
          </a:p>
        </p:txBody>
      </p:sp>
    </p:spTree>
    <p:extLst>
      <p:ext uri="{BB962C8B-B14F-4D97-AF65-F5344CB8AC3E}">
        <p14:creationId xmlns:p14="http://schemas.microsoft.com/office/powerpoint/2010/main" val="108155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7629D-CEC0-4450-4C75-2C87335456F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B43F676-9B0C-DB19-D89A-4AA0CE8322A4}"/>
              </a:ext>
            </a:extLst>
          </p:cNvPr>
          <p:cNvSpPr>
            <a:spLocks noGrp="1"/>
          </p:cNvSpPr>
          <p:nvPr>
            <p:ph type="body" sz="quarter" idx="10"/>
          </p:nvPr>
        </p:nvSpPr>
        <p:spPr/>
        <p:txBody>
          <a:bodyPr>
            <a:normAutofit fontScale="85000" lnSpcReduction="20000"/>
          </a:bodyPr>
          <a:lstStyle/>
          <a:p>
            <a:r>
              <a:rPr lang="en-US"/>
              <a:t>LABELS</a:t>
            </a:r>
          </a:p>
        </p:txBody>
      </p:sp>
      <p:sp>
        <p:nvSpPr>
          <p:cNvPr id="22" name="TextBox 21">
            <a:extLst>
              <a:ext uri="{FF2B5EF4-FFF2-40B4-BE49-F238E27FC236}">
                <a16:creationId xmlns:a16="http://schemas.microsoft.com/office/drawing/2014/main" id="{E0C066E1-761C-9E52-E238-097B05612EFC}"/>
              </a:ext>
            </a:extLst>
          </p:cNvPr>
          <p:cNvSpPr txBox="1"/>
          <p:nvPr/>
        </p:nvSpPr>
        <p:spPr>
          <a:xfrm>
            <a:off x="4077316" y="226523"/>
            <a:ext cx="6818451" cy="395365"/>
          </a:xfrm>
          <a:prstGeom prst="rect">
            <a:avLst/>
          </a:prstGeom>
          <a:noFill/>
        </p:spPr>
        <p:txBody>
          <a:bodyPr wrap="square" rtlCol="0">
            <a:spAutoFit/>
          </a:bodyPr>
          <a:lstStyle/>
          <a:p>
            <a:r>
              <a:rPr lang="en-US" sz="1969"/>
              <a:t>30 per sheet mailing labels for LGN and SAL members.</a:t>
            </a:r>
          </a:p>
        </p:txBody>
      </p:sp>
      <p:pic>
        <p:nvPicPr>
          <p:cNvPr id="3" name="Picture 2">
            <a:extLst>
              <a:ext uri="{FF2B5EF4-FFF2-40B4-BE49-F238E27FC236}">
                <a16:creationId xmlns:a16="http://schemas.microsoft.com/office/drawing/2014/main" id="{57E4FEA8-57FC-9B3B-D337-2D8F576F389E}"/>
              </a:ext>
            </a:extLst>
          </p:cNvPr>
          <p:cNvPicPr>
            <a:picLocks noChangeAspect="1"/>
          </p:cNvPicPr>
          <p:nvPr/>
        </p:nvPicPr>
        <p:blipFill>
          <a:blip r:embed="rId4"/>
          <a:stretch>
            <a:fillRect/>
          </a:stretch>
        </p:blipFill>
        <p:spPr>
          <a:xfrm>
            <a:off x="338202" y="1002815"/>
            <a:ext cx="11531593" cy="4666656"/>
          </a:xfrm>
          <a:prstGeom prst="rect">
            <a:avLst/>
          </a:prstGeom>
        </p:spPr>
      </p:pic>
      <p:sp>
        <p:nvSpPr>
          <p:cNvPr id="13" name="Oval 12">
            <a:extLst>
              <a:ext uri="{FF2B5EF4-FFF2-40B4-BE49-F238E27FC236}">
                <a16:creationId xmlns:a16="http://schemas.microsoft.com/office/drawing/2014/main" id="{83D9720E-75BC-AAF3-AD8D-8A4A9B7D1B92}"/>
              </a:ext>
            </a:extLst>
          </p:cNvPr>
          <p:cNvSpPr/>
          <p:nvPr/>
        </p:nvSpPr>
        <p:spPr>
          <a:xfrm>
            <a:off x="10625609" y="3161293"/>
            <a:ext cx="1228190" cy="745822"/>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5" name="Picture 4">
            <a:extLst>
              <a:ext uri="{FF2B5EF4-FFF2-40B4-BE49-F238E27FC236}">
                <a16:creationId xmlns:a16="http://schemas.microsoft.com/office/drawing/2014/main" id="{6DF5EE99-1845-0E4C-40FE-A8E0CAF59F89}"/>
              </a:ext>
            </a:extLst>
          </p:cNvPr>
          <p:cNvPicPr>
            <a:picLocks noChangeAspect="1"/>
          </p:cNvPicPr>
          <p:nvPr/>
        </p:nvPicPr>
        <p:blipFill>
          <a:blip r:embed="rId5"/>
          <a:stretch>
            <a:fillRect/>
          </a:stretch>
        </p:blipFill>
        <p:spPr>
          <a:xfrm>
            <a:off x="4295064" y="3564865"/>
            <a:ext cx="1578839" cy="1052559"/>
          </a:xfrm>
          <a:prstGeom prst="rect">
            <a:avLst/>
          </a:prstGeom>
        </p:spPr>
      </p:pic>
      <p:pic>
        <p:nvPicPr>
          <p:cNvPr id="2" name="Picture 2" descr="Usage of all American Legion emblems | The American Legion">
            <a:extLst>
              <a:ext uri="{FF2B5EF4-FFF2-40B4-BE49-F238E27FC236}">
                <a16:creationId xmlns:a16="http://schemas.microsoft.com/office/drawing/2014/main" id="{2A65A161-A438-2BB9-CA03-7D21AF7190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5976" y="607075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B75426B-3490-762B-E61A-B250F5F00E7A}"/>
              </a:ext>
            </a:extLst>
          </p:cNvPr>
          <p:cNvPicPr>
            <a:picLocks noChangeAspect="1"/>
          </p:cNvPicPr>
          <p:nvPr/>
        </p:nvPicPr>
        <p:blipFill>
          <a:blip r:embed="rId7"/>
          <a:stretch>
            <a:fillRect/>
          </a:stretch>
        </p:blipFill>
        <p:spPr>
          <a:xfrm>
            <a:off x="203381" y="6282185"/>
            <a:ext cx="1846028" cy="544270"/>
          </a:xfrm>
          <a:prstGeom prst="rect">
            <a:avLst/>
          </a:prstGeom>
        </p:spPr>
      </p:pic>
      <p:sp>
        <p:nvSpPr>
          <p:cNvPr id="7" name="Slide Number Placeholder 5">
            <a:extLst>
              <a:ext uri="{FF2B5EF4-FFF2-40B4-BE49-F238E27FC236}">
                <a16:creationId xmlns:a16="http://schemas.microsoft.com/office/drawing/2014/main" id="{4E428F25-6A9F-DDB6-F0AE-1BD7B2CC6560}"/>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106</a:t>
            </a:fld>
            <a:endParaRPr lang="en-US" dirty="0"/>
          </a:p>
        </p:txBody>
      </p:sp>
    </p:spTree>
    <p:extLst>
      <p:ext uri="{BB962C8B-B14F-4D97-AF65-F5344CB8AC3E}">
        <p14:creationId xmlns:p14="http://schemas.microsoft.com/office/powerpoint/2010/main" val="118753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p:ext uri="{6950BFC3-D8DA-4A85-94F7-54DA5524770B}">
      <p188:commentRel xmlns:p188="http://schemas.microsoft.com/office/powerpoint/2018/8/main" r:id="rId3"/>
    </p:ext>
  </p:extLs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402E6-3931-9471-A0DA-044A541147C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4118BC5-1BDE-D5BD-DA7F-AC57083B4E0B}"/>
              </a:ext>
            </a:extLst>
          </p:cNvPr>
          <p:cNvSpPr>
            <a:spLocks noGrp="1"/>
          </p:cNvSpPr>
          <p:nvPr>
            <p:ph type="body" sz="quarter" idx="10"/>
          </p:nvPr>
        </p:nvSpPr>
        <p:spPr/>
        <p:txBody>
          <a:bodyPr>
            <a:normAutofit fontScale="85000" lnSpcReduction="20000"/>
          </a:bodyPr>
          <a:lstStyle/>
          <a:p>
            <a:r>
              <a:rPr lang="en-US"/>
              <a:t>LABELS</a:t>
            </a:r>
          </a:p>
        </p:txBody>
      </p:sp>
      <p:sp>
        <p:nvSpPr>
          <p:cNvPr id="22" name="TextBox 21">
            <a:extLst>
              <a:ext uri="{FF2B5EF4-FFF2-40B4-BE49-F238E27FC236}">
                <a16:creationId xmlns:a16="http://schemas.microsoft.com/office/drawing/2014/main" id="{4F7F857B-26D1-0B9E-5926-73B0B6047D42}"/>
              </a:ext>
            </a:extLst>
          </p:cNvPr>
          <p:cNvSpPr txBox="1"/>
          <p:nvPr/>
        </p:nvSpPr>
        <p:spPr>
          <a:xfrm>
            <a:off x="4077316" y="226523"/>
            <a:ext cx="6818451" cy="395365"/>
          </a:xfrm>
          <a:prstGeom prst="rect">
            <a:avLst/>
          </a:prstGeom>
          <a:noFill/>
        </p:spPr>
        <p:txBody>
          <a:bodyPr wrap="square" rtlCol="0">
            <a:spAutoFit/>
          </a:bodyPr>
          <a:lstStyle/>
          <a:p>
            <a:r>
              <a:rPr lang="en-US" sz="1969"/>
              <a:t>30 per sheet mailing labels for LGN and SAL members.</a:t>
            </a:r>
          </a:p>
        </p:txBody>
      </p:sp>
      <p:pic>
        <p:nvPicPr>
          <p:cNvPr id="3" name="Picture 2">
            <a:extLst>
              <a:ext uri="{FF2B5EF4-FFF2-40B4-BE49-F238E27FC236}">
                <a16:creationId xmlns:a16="http://schemas.microsoft.com/office/drawing/2014/main" id="{34A49F5F-3A09-0831-5753-A2BBCD39C2C5}"/>
              </a:ext>
            </a:extLst>
          </p:cNvPr>
          <p:cNvPicPr>
            <a:picLocks noChangeAspect="1"/>
          </p:cNvPicPr>
          <p:nvPr/>
        </p:nvPicPr>
        <p:blipFill>
          <a:blip r:embed="rId3"/>
          <a:stretch>
            <a:fillRect/>
          </a:stretch>
        </p:blipFill>
        <p:spPr>
          <a:xfrm>
            <a:off x="575498" y="1032479"/>
            <a:ext cx="9762035" cy="5627302"/>
          </a:xfrm>
          <a:prstGeom prst="rect">
            <a:avLst/>
          </a:prstGeom>
        </p:spPr>
      </p:pic>
      <p:pic>
        <p:nvPicPr>
          <p:cNvPr id="17" name="Picture 16">
            <a:extLst>
              <a:ext uri="{FF2B5EF4-FFF2-40B4-BE49-F238E27FC236}">
                <a16:creationId xmlns:a16="http://schemas.microsoft.com/office/drawing/2014/main" id="{BE555F5C-9815-4164-8E14-ED5AA2295E95}"/>
              </a:ext>
            </a:extLst>
          </p:cNvPr>
          <p:cNvPicPr>
            <a:picLocks noChangeAspect="1"/>
          </p:cNvPicPr>
          <p:nvPr/>
        </p:nvPicPr>
        <p:blipFill>
          <a:blip r:embed="rId4"/>
          <a:stretch>
            <a:fillRect/>
          </a:stretch>
        </p:blipFill>
        <p:spPr>
          <a:xfrm>
            <a:off x="8437450" y="5551453"/>
            <a:ext cx="2070080" cy="82654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grpSp>
        <p:nvGrpSpPr>
          <p:cNvPr id="11" name="Group 10">
            <a:extLst>
              <a:ext uri="{FF2B5EF4-FFF2-40B4-BE49-F238E27FC236}">
                <a16:creationId xmlns:a16="http://schemas.microsoft.com/office/drawing/2014/main" id="{33484FE6-359A-EBAD-AFA9-51D389C51591}"/>
              </a:ext>
            </a:extLst>
          </p:cNvPr>
          <p:cNvGrpSpPr/>
          <p:nvPr/>
        </p:nvGrpSpPr>
        <p:grpSpPr>
          <a:xfrm>
            <a:off x="4716058" y="2486088"/>
            <a:ext cx="2966017" cy="2927793"/>
            <a:chOff x="3526433" y="1538607"/>
            <a:chExt cx="2553033" cy="2741381"/>
          </a:xfrm>
        </p:grpSpPr>
        <p:sp>
          <p:nvSpPr>
            <p:cNvPr id="12" name="Oval 11">
              <a:extLst>
                <a:ext uri="{FF2B5EF4-FFF2-40B4-BE49-F238E27FC236}">
                  <a16:creationId xmlns:a16="http://schemas.microsoft.com/office/drawing/2014/main" id="{3E943A5E-7A17-2B1E-6675-37CA88D48C70}"/>
                </a:ext>
              </a:extLst>
            </p:cNvPr>
            <p:cNvSpPr/>
            <p:nvPr/>
          </p:nvSpPr>
          <p:spPr>
            <a:xfrm>
              <a:off x="3526433" y="2477455"/>
              <a:ext cx="532435" cy="465246"/>
            </a:xfrm>
            <a:prstGeom prst="ellipse">
              <a:avLst/>
            </a:prstGeom>
            <a:noFill/>
            <a:ln w="762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4" name="Picture 13">
              <a:extLst>
                <a:ext uri="{FF2B5EF4-FFF2-40B4-BE49-F238E27FC236}">
                  <a16:creationId xmlns:a16="http://schemas.microsoft.com/office/drawing/2014/main" id="{DB237FBC-F604-732F-B618-46CEE10702C9}"/>
                </a:ext>
              </a:extLst>
            </p:cNvPr>
            <p:cNvPicPr>
              <a:picLocks noChangeAspect="1"/>
            </p:cNvPicPr>
            <p:nvPr/>
          </p:nvPicPr>
          <p:blipFill>
            <a:blip r:embed="rId5"/>
            <a:stretch>
              <a:fillRect/>
            </a:stretch>
          </p:blipFill>
          <p:spPr>
            <a:xfrm>
              <a:off x="4770891" y="1538607"/>
              <a:ext cx="1308575" cy="2741381"/>
            </a:xfrm>
            <a:prstGeom prst="rect">
              <a:avLst/>
            </a:prstGeom>
            <a:ln w="76200">
              <a:solidFill>
                <a:srgbClr val="FFC000"/>
              </a:solidFill>
            </a:ln>
          </p:spPr>
        </p:pic>
        <p:cxnSp>
          <p:nvCxnSpPr>
            <p:cNvPr id="15" name="Straight Arrow Connector 14">
              <a:extLst>
                <a:ext uri="{FF2B5EF4-FFF2-40B4-BE49-F238E27FC236}">
                  <a16:creationId xmlns:a16="http://schemas.microsoft.com/office/drawing/2014/main" id="{11E4CD29-3878-81FD-D3BD-088B5263284C}"/>
                </a:ext>
              </a:extLst>
            </p:cNvPr>
            <p:cNvCxnSpPr>
              <a:cxnSpLocks/>
            </p:cNvCxnSpPr>
            <p:nvPr/>
          </p:nvCxnSpPr>
          <p:spPr>
            <a:xfrm flipV="1">
              <a:off x="4058868" y="2624533"/>
              <a:ext cx="712023" cy="99387"/>
            </a:xfrm>
            <a:prstGeom prst="straightConnector1">
              <a:avLst/>
            </a:prstGeom>
            <a:ln w="76200">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2" name="Picture 2" descr="Usage of all American Legion emblems | The American Legion">
            <a:extLst>
              <a:ext uri="{FF2B5EF4-FFF2-40B4-BE49-F238E27FC236}">
                <a16:creationId xmlns:a16="http://schemas.microsoft.com/office/drawing/2014/main" id="{86D413CB-61B6-B9B0-8607-A4DA943209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3215" y="6277738"/>
            <a:ext cx="596958" cy="5584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6AC1FA-B51E-721A-B005-0157066DF015}"/>
              </a:ext>
            </a:extLst>
          </p:cNvPr>
          <p:cNvPicPr>
            <a:picLocks noChangeAspect="1"/>
          </p:cNvPicPr>
          <p:nvPr/>
        </p:nvPicPr>
        <p:blipFill>
          <a:blip r:embed="rId7"/>
          <a:stretch>
            <a:fillRect/>
          </a:stretch>
        </p:blipFill>
        <p:spPr>
          <a:xfrm>
            <a:off x="203381" y="6424255"/>
            <a:ext cx="1364162" cy="402200"/>
          </a:xfrm>
          <a:prstGeom prst="rect">
            <a:avLst/>
          </a:prstGeom>
        </p:spPr>
      </p:pic>
      <p:sp>
        <p:nvSpPr>
          <p:cNvPr id="8" name="Slide Number Placeholder 5">
            <a:extLst>
              <a:ext uri="{FF2B5EF4-FFF2-40B4-BE49-F238E27FC236}">
                <a16:creationId xmlns:a16="http://schemas.microsoft.com/office/drawing/2014/main" id="{790F5FD1-0B8D-D431-F14C-FEC1FDB72994}"/>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107</a:t>
            </a:fld>
            <a:endParaRPr lang="en-US" dirty="0"/>
          </a:p>
        </p:txBody>
      </p:sp>
    </p:spTree>
    <p:extLst>
      <p:ext uri="{BB962C8B-B14F-4D97-AF65-F5344CB8AC3E}">
        <p14:creationId xmlns:p14="http://schemas.microsoft.com/office/powerpoint/2010/main" val="404956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D3AFF01-CBA6-28C0-7173-1E533DCF7435}"/>
              </a:ext>
            </a:extLst>
          </p:cNvPr>
          <p:cNvGrpSpPr/>
          <p:nvPr/>
        </p:nvGrpSpPr>
        <p:grpSpPr>
          <a:xfrm>
            <a:off x="486880" y="213420"/>
            <a:ext cx="11435299" cy="6431160"/>
            <a:chOff x="59907" y="349377"/>
            <a:chExt cx="9144000" cy="4841959"/>
          </a:xfrm>
        </p:grpSpPr>
        <p:pic>
          <p:nvPicPr>
            <p:cNvPr id="4" name="Picture 3">
              <a:extLst>
                <a:ext uri="{FF2B5EF4-FFF2-40B4-BE49-F238E27FC236}">
                  <a16:creationId xmlns:a16="http://schemas.microsoft.com/office/drawing/2014/main" id="{4105ABC1-ACD7-407D-ADEC-19AEB5BD3A01}"/>
                </a:ext>
              </a:extLst>
            </p:cNvPr>
            <p:cNvPicPr>
              <a:picLocks noChangeAspect="1"/>
            </p:cNvPicPr>
            <p:nvPr/>
          </p:nvPicPr>
          <p:blipFill>
            <a:blip r:embed="rId4"/>
            <a:stretch>
              <a:fillRect/>
            </a:stretch>
          </p:blipFill>
          <p:spPr>
            <a:xfrm>
              <a:off x="59907" y="349377"/>
              <a:ext cx="9144000" cy="4588765"/>
            </a:xfrm>
            <a:prstGeom prst="rect">
              <a:avLst/>
            </a:prstGeom>
          </p:spPr>
        </p:pic>
        <p:pic>
          <p:nvPicPr>
            <p:cNvPr id="10" name="Picture 9">
              <a:extLst>
                <a:ext uri="{FF2B5EF4-FFF2-40B4-BE49-F238E27FC236}">
                  <a16:creationId xmlns:a16="http://schemas.microsoft.com/office/drawing/2014/main" id="{08E1628C-E957-44E9-9551-DF11CB54AE5D}"/>
                </a:ext>
              </a:extLst>
            </p:cNvPr>
            <p:cNvPicPr>
              <a:picLocks noChangeAspect="1"/>
            </p:cNvPicPr>
            <p:nvPr/>
          </p:nvPicPr>
          <p:blipFill>
            <a:blip r:embed="rId5"/>
            <a:stretch>
              <a:fillRect/>
            </a:stretch>
          </p:blipFill>
          <p:spPr>
            <a:xfrm>
              <a:off x="3519317" y="602570"/>
              <a:ext cx="3744783" cy="4588766"/>
            </a:xfrm>
            <a:prstGeom prst="rect">
              <a:avLst/>
            </a:prstGeom>
          </p:spPr>
        </p:pic>
      </p:grpSp>
      <p:sp>
        <p:nvSpPr>
          <p:cNvPr id="5" name="Arrow: Right 4">
            <a:extLst>
              <a:ext uri="{FF2B5EF4-FFF2-40B4-BE49-F238E27FC236}">
                <a16:creationId xmlns:a16="http://schemas.microsoft.com/office/drawing/2014/main" id="{1892F8CE-67B3-A402-EE81-613823DBEDE0}"/>
              </a:ext>
            </a:extLst>
          </p:cNvPr>
          <p:cNvSpPr/>
          <p:nvPr/>
        </p:nvSpPr>
        <p:spPr>
          <a:xfrm>
            <a:off x="10583880" y="99736"/>
            <a:ext cx="594723" cy="44767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2" name="Picture 2" descr="Usage of all American Legion emblems | The American Legion">
            <a:extLst>
              <a:ext uri="{FF2B5EF4-FFF2-40B4-BE49-F238E27FC236}">
                <a16:creationId xmlns:a16="http://schemas.microsoft.com/office/drawing/2014/main" id="{36060F1E-26B9-06FA-0F84-DAFA3E88BE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8603" y="6289787"/>
            <a:ext cx="607401" cy="5682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665E4A3-8C3E-B9DB-67A7-96D987A9FD91}"/>
              </a:ext>
            </a:extLst>
          </p:cNvPr>
          <p:cNvPicPr>
            <a:picLocks noChangeAspect="1"/>
          </p:cNvPicPr>
          <p:nvPr/>
        </p:nvPicPr>
        <p:blipFill>
          <a:blip r:embed="rId7"/>
          <a:stretch>
            <a:fillRect/>
          </a:stretch>
        </p:blipFill>
        <p:spPr>
          <a:xfrm>
            <a:off x="173011" y="6421968"/>
            <a:ext cx="1443386" cy="425558"/>
          </a:xfrm>
          <a:prstGeom prst="rect">
            <a:avLst/>
          </a:prstGeom>
        </p:spPr>
      </p:pic>
      <p:sp>
        <p:nvSpPr>
          <p:cNvPr id="7" name="Slide Number Placeholder 5">
            <a:extLst>
              <a:ext uri="{FF2B5EF4-FFF2-40B4-BE49-F238E27FC236}">
                <a16:creationId xmlns:a16="http://schemas.microsoft.com/office/drawing/2014/main" id="{992CCA5B-6900-F841-9D32-13827F0166CB}"/>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108</a:t>
            </a:fld>
            <a:endParaRPr lang="en-US" dirty="0"/>
          </a:p>
        </p:txBody>
      </p:sp>
    </p:spTree>
    <p:custDataLst>
      <p:tags r:id="rId1"/>
    </p:custDataLst>
    <p:extLst>
      <p:ext uri="{BB962C8B-B14F-4D97-AF65-F5344CB8AC3E}">
        <p14:creationId xmlns:p14="http://schemas.microsoft.com/office/powerpoint/2010/main" val="175140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572598" y="258483"/>
            <a:ext cx="4389923" cy="454072"/>
          </a:xfrm>
        </p:spPr>
        <p:txBody>
          <a:bodyPr>
            <a:normAutofit lnSpcReduction="10000"/>
          </a:bodyPr>
          <a:lstStyle/>
          <a:p>
            <a:r>
              <a:rPr lang="en-US"/>
              <a:t>	MYLEGION ACCESS</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240630" y="1077669"/>
            <a:ext cx="3829875" cy="3579386"/>
          </a:xfrm>
        </p:spPr>
        <p:txBody>
          <a:bodyPr>
            <a:normAutofit/>
          </a:bodyPr>
          <a:lstStyle/>
          <a:p>
            <a:r>
              <a:rPr lang="en-US"/>
              <a:t>Monitor who has access to MyLegion for your group.</a:t>
            </a:r>
          </a:p>
          <a:p>
            <a:endParaRPr lang="en-US"/>
          </a:p>
          <a:p>
            <a:endParaRPr lang="en-US"/>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4070504" y="801512"/>
            <a:ext cx="1799814" cy="5254976"/>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5870319" y="182864"/>
            <a:ext cx="6172547" cy="6528461"/>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E7C99CA1-43F3-C891-3BA6-0658FAAAC6A6}"/>
              </a:ext>
            </a:extLst>
          </p:cNvPr>
          <p:cNvSpPr/>
          <p:nvPr/>
        </p:nvSpPr>
        <p:spPr>
          <a:xfrm>
            <a:off x="4016758" y="3161118"/>
            <a:ext cx="247761" cy="267882"/>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0" name="Picture 9">
            <a:extLst>
              <a:ext uri="{FF2B5EF4-FFF2-40B4-BE49-F238E27FC236}">
                <a16:creationId xmlns:a16="http://schemas.microsoft.com/office/drawing/2014/main" id="{8ED22243-94B6-47B4-085F-EF27AAE62E1D}"/>
              </a:ext>
            </a:extLst>
          </p:cNvPr>
          <p:cNvPicPr>
            <a:picLocks noChangeAspect="1"/>
          </p:cNvPicPr>
          <p:nvPr/>
        </p:nvPicPr>
        <p:blipFill>
          <a:blip r:embed="rId6"/>
          <a:stretch>
            <a:fillRect/>
          </a:stretch>
        </p:blipFill>
        <p:spPr>
          <a:xfrm>
            <a:off x="6096000" y="1418207"/>
            <a:ext cx="5189274" cy="5256930"/>
          </a:xfrm>
          <a:prstGeom prst="rect">
            <a:avLst/>
          </a:prstGeom>
        </p:spPr>
      </p:pic>
      <p:pic>
        <p:nvPicPr>
          <p:cNvPr id="6" name="Picture 5">
            <a:extLst>
              <a:ext uri="{FF2B5EF4-FFF2-40B4-BE49-F238E27FC236}">
                <a16:creationId xmlns:a16="http://schemas.microsoft.com/office/drawing/2014/main" id="{1F44582E-55A1-6840-C563-972EDA412BFE}"/>
              </a:ext>
            </a:extLst>
          </p:cNvPr>
          <p:cNvPicPr>
            <a:picLocks noChangeAspect="1"/>
          </p:cNvPicPr>
          <p:nvPr/>
        </p:nvPicPr>
        <p:blipFill>
          <a:blip r:embed="rId7"/>
          <a:stretch>
            <a:fillRect/>
          </a:stretch>
        </p:blipFill>
        <p:spPr>
          <a:xfrm>
            <a:off x="6258404" y="5074887"/>
            <a:ext cx="2295755" cy="1402465"/>
          </a:xfrm>
          <a:prstGeom prst="rect">
            <a:avLst/>
          </a:prstGeom>
          <a:ln w="38100">
            <a:solidFill>
              <a:schemeClr val="accent1"/>
            </a:solidFill>
          </a:ln>
        </p:spPr>
      </p:pic>
      <p:pic>
        <p:nvPicPr>
          <p:cNvPr id="11" name="Picture 2" descr="Usage of all American Legion emblems | The American Legion">
            <a:extLst>
              <a:ext uri="{FF2B5EF4-FFF2-40B4-BE49-F238E27FC236}">
                <a16:creationId xmlns:a16="http://schemas.microsoft.com/office/drawing/2014/main" id="{D691A95B-DB8D-6E87-8BED-5DFBBB3D60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88181" y="6102295"/>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35B2C72-3F22-FAD5-466D-19129A4F7B7D}"/>
              </a:ext>
            </a:extLst>
          </p:cNvPr>
          <p:cNvPicPr>
            <a:picLocks noChangeAspect="1"/>
          </p:cNvPicPr>
          <p:nvPr/>
        </p:nvPicPr>
        <p:blipFill>
          <a:blip r:embed="rId9"/>
          <a:stretch>
            <a:fillRect/>
          </a:stretch>
        </p:blipFill>
        <p:spPr>
          <a:xfrm>
            <a:off x="203381" y="6282185"/>
            <a:ext cx="1846028" cy="544270"/>
          </a:xfrm>
          <a:prstGeom prst="rect">
            <a:avLst/>
          </a:prstGeom>
        </p:spPr>
      </p:pic>
      <p:sp>
        <p:nvSpPr>
          <p:cNvPr id="13" name="Slide Number Placeholder 5">
            <a:extLst>
              <a:ext uri="{FF2B5EF4-FFF2-40B4-BE49-F238E27FC236}">
                <a16:creationId xmlns:a16="http://schemas.microsoft.com/office/drawing/2014/main" id="{BF848D8B-E721-3EE3-DA0A-5117D76F2D10}"/>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109</a:t>
            </a:fld>
            <a:endParaRPr lang="en-US" dirty="0"/>
          </a:p>
        </p:txBody>
      </p:sp>
    </p:spTree>
    <p:extLst>
      <p:ext uri="{BB962C8B-B14F-4D97-AF65-F5344CB8AC3E}">
        <p14:creationId xmlns:p14="http://schemas.microsoft.com/office/powerpoint/2010/main" val="22102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6431-4DC4-4F66-8FBB-ACBD45B0016F}"/>
              </a:ext>
            </a:extLst>
          </p:cNvPr>
          <p:cNvSpPr>
            <a:spLocks noGrp="1"/>
          </p:cNvSpPr>
          <p:nvPr>
            <p:ph type="title"/>
          </p:nvPr>
        </p:nvSpPr>
        <p:spPr>
          <a:xfrm>
            <a:off x="2400300" y="1058871"/>
            <a:ext cx="7658100" cy="946155"/>
          </a:xfrm>
        </p:spPr>
        <p:txBody>
          <a:bodyPr>
            <a:normAutofit/>
          </a:bodyPr>
          <a:lstStyle/>
          <a:p>
            <a:pPr algn="ctr"/>
            <a:r>
              <a:rPr lang="en-US" sz="4000" b="1"/>
              <a:t>Suggestions For The Adjutant</a:t>
            </a:r>
          </a:p>
        </p:txBody>
      </p:sp>
      <p:sp>
        <p:nvSpPr>
          <p:cNvPr id="3" name="Content Placeholder 2">
            <a:extLst>
              <a:ext uri="{FF2B5EF4-FFF2-40B4-BE49-F238E27FC236}">
                <a16:creationId xmlns:a16="http://schemas.microsoft.com/office/drawing/2014/main" id="{B552A10B-8DA5-42BA-A360-1FA9A967ECB1}"/>
              </a:ext>
            </a:extLst>
          </p:cNvPr>
          <p:cNvSpPr>
            <a:spLocks noGrp="1"/>
          </p:cNvSpPr>
          <p:nvPr>
            <p:ph idx="1"/>
          </p:nvPr>
        </p:nvSpPr>
        <p:spPr>
          <a:xfrm>
            <a:off x="723014" y="2179674"/>
            <a:ext cx="9449686" cy="2824127"/>
          </a:xfrm>
        </p:spPr>
        <p:txBody>
          <a:bodyPr>
            <a:normAutofit/>
          </a:bodyPr>
          <a:lstStyle/>
          <a:p>
            <a:pPr>
              <a:spcBef>
                <a:spcPts val="0"/>
              </a:spcBef>
              <a:spcAft>
                <a:spcPts val="600"/>
              </a:spcAft>
            </a:pPr>
            <a:r>
              <a:rPr lang="en-US" sz="3200" b="1"/>
              <a:t>The Post Adjutant’s Manual, page 3,  says:</a:t>
            </a:r>
          </a:p>
          <a:p>
            <a:pPr>
              <a:spcBef>
                <a:spcPts val="0"/>
              </a:spcBef>
              <a:spcAft>
                <a:spcPts val="600"/>
              </a:spcAft>
            </a:pPr>
            <a:endParaRPr lang="en-US" sz="3200" b="1"/>
          </a:p>
          <a:p>
            <a:pPr marL="0" indent="0" algn="ctr">
              <a:spcBef>
                <a:spcPts val="0"/>
              </a:spcBef>
              <a:spcAft>
                <a:spcPts val="600"/>
              </a:spcAft>
              <a:buNone/>
            </a:pPr>
            <a:r>
              <a:rPr lang="en-US" sz="3200" b="1"/>
              <a:t>The only indispensable qualifications are </a:t>
            </a:r>
            <a:r>
              <a:rPr lang="en-US" sz="3200" b="1">
                <a:solidFill>
                  <a:srgbClr val="C00000"/>
                </a:solidFill>
              </a:rPr>
              <a:t>honesty</a:t>
            </a:r>
            <a:r>
              <a:rPr lang="en-US" sz="3200" b="1"/>
              <a:t> and </a:t>
            </a:r>
            <a:r>
              <a:rPr lang="en-US" sz="3200" b="1">
                <a:solidFill>
                  <a:srgbClr val="C00000"/>
                </a:solidFill>
              </a:rPr>
              <a:t>willingness.</a:t>
            </a:r>
          </a:p>
        </p:txBody>
      </p:sp>
      <p:pic>
        <p:nvPicPr>
          <p:cNvPr id="4" name="Picture 2" descr="Usage of all American Legion emblems | The American Legion">
            <a:extLst>
              <a:ext uri="{FF2B5EF4-FFF2-40B4-BE49-F238E27FC236}">
                <a16:creationId xmlns:a16="http://schemas.microsoft.com/office/drawing/2014/main" id="{989EB9F8-4BD3-B907-3243-E7FFFF870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4A110E-CF8D-4A61-6C04-6C4775C19F51}"/>
              </a:ext>
            </a:extLst>
          </p:cNvPr>
          <p:cNvPicPr>
            <a:picLocks noChangeAspect="1"/>
          </p:cNvPicPr>
          <p:nvPr/>
        </p:nvPicPr>
        <p:blipFill>
          <a:blip r:embed="rId4"/>
          <a:stretch>
            <a:fillRect/>
          </a:stretch>
        </p:blipFill>
        <p:spPr>
          <a:xfrm>
            <a:off x="95693" y="6177205"/>
            <a:ext cx="1846028" cy="544270"/>
          </a:xfrm>
          <a:prstGeom prst="rect">
            <a:avLst/>
          </a:prstGeom>
        </p:spPr>
      </p:pic>
      <p:sp>
        <p:nvSpPr>
          <p:cNvPr id="6" name="Slide Number Placeholder 5">
            <a:extLst>
              <a:ext uri="{FF2B5EF4-FFF2-40B4-BE49-F238E27FC236}">
                <a16:creationId xmlns:a16="http://schemas.microsoft.com/office/drawing/2014/main" id="{1D6FA230-CE95-0A81-A642-F2897CE6903B}"/>
              </a:ext>
            </a:extLst>
          </p:cNvPr>
          <p:cNvSpPr>
            <a:spLocks noGrp="1"/>
          </p:cNvSpPr>
          <p:nvPr>
            <p:ph type="sldNum" sz="quarter" idx="12"/>
          </p:nvPr>
        </p:nvSpPr>
        <p:spPr>
          <a:xfrm>
            <a:off x="9448800" y="6480230"/>
            <a:ext cx="2743200" cy="365125"/>
          </a:xfrm>
        </p:spPr>
        <p:txBody>
          <a:bodyPr/>
          <a:lstStyle/>
          <a:p>
            <a:fld id="{3736F221-14E8-449C-89A1-E77488477D1C}" type="slidenum">
              <a:rPr lang="en-US" smtClean="0"/>
              <a:t>11</a:t>
            </a:fld>
            <a:endParaRPr lang="en-US"/>
          </a:p>
        </p:txBody>
      </p:sp>
      <p:sp>
        <p:nvSpPr>
          <p:cNvPr id="7" name="Footer Placeholder 6">
            <a:extLst>
              <a:ext uri="{FF2B5EF4-FFF2-40B4-BE49-F238E27FC236}">
                <a16:creationId xmlns:a16="http://schemas.microsoft.com/office/drawing/2014/main" id="{F2C55325-7705-B2F7-A1A3-0FA68AD79717}"/>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757169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9D900-6054-2816-4923-14260F415B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2C9FB71-48DE-ABD3-DAC0-E7C59E05A218}"/>
              </a:ext>
            </a:extLst>
          </p:cNvPr>
          <p:cNvSpPr>
            <a:spLocks noGrp="1"/>
          </p:cNvSpPr>
          <p:nvPr>
            <p:ph type="body" sz="quarter" idx="10"/>
          </p:nvPr>
        </p:nvSpPr>
        <p:spPr/>
        <p:txBody>
          <a:bodyPr>
            <a:normAutofit fontScale="85000" lnSpcReduction="20000"/>
          </a:bodyPr>
          <a:lstStyle/>
          <a:p>
            <a:r>
              <a:rPr lang="en-US"/>
              <a:t>MYLEGION ACCESS</a:t>
            </a:r>
          </a:p>
        </p:txBody>
      </p:sp>
      <p:pic>
        <p:nvPicPr>
          <p:cNvPr id="3" name="Picture 2">
            <a:extLst>
              <a:ext uri="{FF2B5EF4-FFF2-40B4-BE49-F238E27FC236}">
                <a16:creationId xmlns:a16="http://schemas.microsoft.com/office/drawing/2014/main" id="{8D4C0BC1-FBD8-A92A-5174-B173ED29C3B6}"/>
              </a:ext>
            </a:extLst>
          </p:cNvPr>
          <p:cNvPicPr>
            <a:picLocks noChangeAspect="1"/>
          </p:cNvPicPr>
          <p:nvPr/>
        </p:nvPicPr>
        <p:blipFill>
          <a:blip r:embed="rId3"/>
          <a:stretch>
            <a:fillRect/>
          </a:stretch>
        </p:blipFill>
        <p:spPr>
          <a:xfrm>
            <a:off x="3943438" y="127870"/>
            <a:ext cx="8155048" cy="2020009"/>
          </a:xfrm>
          <a:prstGeom prst="rect">
            <a:avLst/>
          </a:prstGeom>
        </p:spPr>
      </p:pic>
      <p:pic>
        <p:nvPicPr>
          <p:cNvPr id="9" name="Picture 8">
            <a:extLst>
              <a:ext uri="{FF2B5EF4-FFF2-40B4-BE49-F238E27FC236}">
                <a16:creationId xmlns:a16="http://schemas.microsoft.com/office/drawing/2014/main" id="{D75FE693-CD98-9723-6A59-239F8DEC530E}"/>
              </a:ext>
            </a:extLst>
          </p:cNvPr>
          <p:cNvPicPr>
            <a:picLocks noChangeAspect="1"/>
          </p:cNvPicPr>
          <p:nvPr/>
        </p:nvPicPr>
        <p:blipFill>
          <a:blip r:embed="rId4"/>
          <a:stretch>
            <a:fillRect/>
          </a:stretch>
        </p:blipFill>
        <p:spPr>
          <a:xfrm>
            <a:off x="5481906" y="1585853"/>
            <a:ext cx="1228189" cy="3880138"/>
          </a:xfrm>
          <a:prstGeom prst="rect">
            <a:avLst/>
          </a:prstGeom>
        </p:spPr>
      </p:pic>
      <p:sp>
        <p:nvSpPr>
          <p:cNvPr id="4" name="Oval 3">
            <a:extLst>
              <a:ext uri="{FF2B5EF4-FFF2-40B4-BE49-F238E27FC236}">
                <a16:creationId xmlns:a16="http://schemas.microsoft.com/office/drawing/2014/main" id="{9983EBEC-D482-D349-571A-9CA8E2474817}"/>
              </a:ext>
            </a:extLst>
          </p:cNvPr>
          <p:cNvSpPr/>
          <p:nvPr/>
        </p:nvSpPr>
        <p:spPr>
          <a:xfrm>
            <a:off x="10870296" y="1402057"/>
            <a:ext cx="1228190" cy="745822"/>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ln>
                <a:solidFill>
                  <a:srgbClr val="FFC000"/>
                </a:solidFill>
              </a:ln>
            </a:endParaRPr>
          </a:p>
        </p:txBody>
      </p:sp>
      <p:sp>
        <p:nvSpPr>
          <p:cNvPr id="10" name="Content Placeholder 1">
            <a:extLst>
              <a:ext uri="{FF2B5EF4-FFF2-40B4-BE49-F238E27FC236}">
                <a16:creationId xmlns:a16="http://schemas.microsoft.com/office/drawing/2014/main" id="{AE8FA141-746F-864E-A0FF-65A68A58E45B}"/>
              </a:ext>
            </a:extLst>
          </p:cNvPr>
          <p:cNvSpPr txBox="1">
            <a:spLocks/>
          </p:cNvSpPr>
          <p:nvPr/>
        </p:nvSpPr>
        <p:spPr>
          <a:xfrm>
            <a:off x="228940" y="935258"/>
            <a:ext cx="3829875" cy="1489118"/>
          </a:xfrm>
          <a:prstGeom prst="rect">
            <a:avLst/>
          </a:prstGeom>
        </p:spPr>
        <p:txBody>
          <a:bodyPr vert="horz" lIns="64292" tIns="32146" rIns="64292" bIns="32146"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2250" b="0">
                <a:solidFill>
                  <a:schemeClr val="tx1"/>
                </a:solidFill>
                <a:latin typeface="Avenir Next" panose="020B0503020202020204" pitchFamily="34" charset="0"/>
              </a:rPr>
              <a:t>Post /Squadron</a:t>
            </a:r>
          </a:p>
          <a:p>
            <a:r>
              <a:rPr lang="en-US" sz="2250" b="0">
                <a:solidFill>
                  <a:schemeClr val="tx1"/>
                </a:solidFill>
                <a:latin typeface="Avenir Next" panose="020B0503020202020204" pitchFamily="34" charset="0"/>
              </a:rPr>
              <a:t>District/County</a:t>
            </a:r>
            <a:endParaRPr lang="en-US" sz="2812"/>
          </a:p>
          <a:p>
            <a:endParaRPr lang="en-US" sz="2812"/>
          </a:p>
        </p:txBody>
      </p:sp>
      <p:pic>
        <p:nvPicPr>
          <p:cNvPr id="2" name="Picture 2" descr="Usage of all American Legion emblems | The American Legion">
            <a:extLst>
              <a:ext uri="{FF2B5EF4-FFF2-40B4-BE49-F238E27FC236}">
                <a16:creationId xmlns:a16="http://schemas.microsoft.com/office/drawing/2014/main" id="{F8266373-AD83-88D0-6634-D965619AA9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1202" y="607075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DFEFD4F-5FE3-BE2F-A5B5-507488AF7B2D}"/>
              </a:ext>
            </a:extLst>
          </p:cNvPr>
          <p:cNvPicPr>
            <a:picLocks noChangeAspect="1"/>
          </p:cNvPicPr>
          <p:nvPr/>
        </p:nvPicPr>
        <p:blipFill>
          <a:blip r:embed="rId6"/>
          <a:stretch>
            <a:fillRect/>
          </a:stretch>
        </p:blipFill>
        <p:spPr>
          <a:xfrm>
            <a:off x="203381" y="6282185"/>
            <a:ext cx="1846028" cy="544270"/>
          </a:xfrm>
          <a:prstGeom prst="rect">
            <a:avLst/>
          </a:prstGeom>
        </p:spPr>
      </p:pic>
      <p:sp>
        <p:nvSpPr>
          <p:cNvPr id="7" name="Slide Number Placeholder 5">
            <a:extLst>
              <a:ext uri="{FF2B5EF4-FFF2-40B4-BE49-F238E27FC236}">
                <a16:creationId xmlns:a16="http://schemas.microsoft.com/office/drawing/2014/main" id="{B47E955E-1181-F94A-DED4-1E55CD17FE1C}"/>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110</a:t>
            </a:fld>
            <a:endParaRPr lang="en-US" dirty="0"/>
          </a:p>
        </p:txBody>
      </p:sp>
    </p:spTree>
    <p:extLst>
      <p:ext uri="{BB962C8B-B14F-4D97-AF65-F5344CB8AC3E}">
        <p14:creationId xmlns:p14="http://schemas.microsoft.com/office/powerpoint/2010/main" val="348697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8BF5-0A0E-433E-15AB-8EA14E40A32D}"/>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C3119368-8460-FD7D-1912-C415CE39D021}"/>
              </a:ext>
            </a:extLst>
          </p:cNvPr>
          <p:cNvGrpSpPr/>
          <p:nvPr/>
        </p:nvGrpSpPr>
        <p:grpSpPr>
          <a:xfrm>
            <a:off x="177452" y="128689"/>
            <a:ext cx="11837097" cy="4208189"/>
            <a:chOff x="252383" y="182880"/>
            <a:chExt cx="16835496" cy="5985163"/>
          </a:xfrm>
        </p:grpSpPr>
        <p:pic>
          <p:nvPicPr>
            <p:cNvPr id="4" name="Picture 3">
              <a:extLst>
                <a:ext uri="{FF2B5EF4-FFF2-40B4-BE49-F238E27FC236}">
                  <a16:creationId xmlns:a16="http://schemas.microsoft.com/office/drawing/2014/main" id="{9A959DAE-E0A5-FD29-A0C0-93C07005E0D8}"/>
                </a:ext>
              </a:extLst>
            </p:cNvPr>
            <p:cNvPicPr>
              <a:picLocks noChangeAspect="1"/>
            </p:cNvPicPr>
            <p:nvPr/>
          </p:nvPicPr>
          <p:blipFill>
            <a:blip r:embed="rId4"/>
            <a:stretch>
              <a:fillRect/>
            </a:stretch>
          </p:blipFill>
          <p:spPr>
            <a:xfrm>
              <a:off x="252383" y="182880"/>
              <a:ext cx="16835496" cy="5022077"/>
            </a:xfrm>
            <a:prstGeom prst="rect">
              <a:avLst/>
            </a:prstGeom>
          </p:spPr>
        </p:pic>
        <p:pic>
          <p:nvPicPr>
            <p:cNvPr id="6" name="Picture 5">
              <a:extLst>
                <a:ext uri="{FF2B5EF4-FFF2-40B4-BE49-F238E27FC236}">
                  <a16:creationId xmlns:a16="http://schemas.microsoft.com/office/drawing/2014/main" id="{BCF8ABC8-728E-88C5-5303-5F7CD227B3C1}"/>
                </a:ext>
              </a:extLst>
            </p:cNvPr>
            <p:cNvPicPr>
              <a:picLocks noChangeAspect="1"/>
            </p:cNvPicPr>
            <p:nvPr/>
          </p:nvPicPr>
          <p:blipFill>
            <a:blip r:embed="rId5"/>
            <a:stretch>
              <a:fillRect/>
            </a:stretch>
          </p:blipFill>
          <p:spPr>
            <a:xfrm>
              <a:off x="565000" y="4538148"/>
              <a:ext cx="15991593" cy="1629895"/>
            </a:xfrm>
            <a:prstGeom prst="rect">
              <a:avLst/>
            </a:prstGeom>
          </p:spPr>
        </p:pic>
      </p:grpSp>
      <p:pic>
        <p:nvPicPr>
          <p:cNvPr id="2" name="Picture 2" descr="Usage of all American Legion emblems | The American Legion">
            <a:extLst>
              <a:ext uri="{FF2B5EF4-FFF2-40B4-BE49-F238E27FC236}">
                <a16:creationId xmlns:a16="http://schemas.microsoft.com/office/drawing/2014/main" id="{9EE7CCD1-A877-B256-A7E2-5A1F265862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0709" y="607075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5D07531-11B7-E42D-7425-DD3D94B32195}"/>
              </a:ext>
            </a:extLst>
          </p:cNvPr>
          <p:cNvPicPr>
            <a:picLocks noChangeAspect="1"/>
          </p:cNvPicPr>
          <p:nvPr/>
        </p:nvPicPr>
        <p:blipFill>
          <a:blip r:embed="rId7"/>
          <a:stretch>
            <a:fillRect/>
          </a:stretch>
        </p:blipFill>
        <p:spPr>
          <a:xfrm>
            <a:off x="203381" y="6282185"/>
            <a:ext cx="1846028" cy="544270"/>
          </a:xfrm>
          <a:prstGeom prst="rect">
            <a:avLst/>
          </a:prstGeom>
        </p:spPr>
      </p:pic>
      <p:sp>
        <p:nvSpPr>
          <p:cNvPr id="5" name="Slide Number Placeholder 5">
            <a:extLst>
              <a:ext uri="{FF2B5EF4-FFF2-40B4-BE49-F238E27FC236}">
                <a16:creationId xmlns:a16="http://schemas.microsoft.com/office/drawing/2014/main" id="{CCA78969-9EC1-93BB-7A1D-E3E1B26B7A4D}"/>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111</a:t>
            </a:fld>
            <a:endParaRPr lang="en-US" dirty="0"/>
          </a:p>
        </p:txBody>
      </p:sp>
    </p:spTree>
    <p:custDataLst>
      <p:tags r:id="rId1"/>
    </p:custDataLst>
    <p:extLst>
      <p:ext uri="{BB962C8B-B14F-4D97-AF65-F5344CB8AC3E}">
        <p14:creationId xmlns:p14="http://schemas.microsoft.com/office/powerpoint/2010/main" val="220031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AD9B3E9-A920-C911-5A40-9D5A7EBF0D5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CFAECD7-66A1-1EFB-3265-DBFB383A1365}"/>
              </a:ext>
            </a:extLst>
          </p:cNvPr>
          <p:cNvSpPr>
            <a:spLocks noGrp="1"/>
          </p:cNvSpPr>
          <p:nvPr>
            <p:ph type="body" sz="quarter" idx="10"/>
          </p:nvPr>
        </p:nvSpPr>
        <p:spPr/>
        <p:txBody>
          <a:bodyPr>
            <a:normAutofit fontScale="55000" lnSpcReduction="20000"/>
          </a:bodyPr>
          <a:lstStyle/>
          <a:p>
            <a:r>
              <a:rPr lang="en-US"/>
              <a:t>ASSIGN GROUP PERMISSIONS</a:t>
            </a:r>
          </a:p>
        </p:txBody>
      </p:sp>
      <p:pic>
        <p:nvPicPr>
          <p:cNvPr id="2" name="Picture 1">
            <a:extLst>
              <a:ext uri="{FF2B5EF4-FFF2-40B4-BE49-F238E27FC236}">
                <a16:creationId xmlns:a16="http://schemas.microsoft.com/office/drawing/2014/main" id="{342B121C-DD78-390A-F825-513D17C1D632}"/>
              </a:ext>
            </a:extLst>
          </p:cNvPr>
          <p:cNvPicPr>
            <a:picLocks noChangeAspect="1"/>
          </p:cNvPicPr>
          <p:nvPr/>
        </p:nvPicPr>
        <p:blipFill>
          <a:blip r:embed="rId3"/>
          <a:stretch>
            <a:fillRect/>
          </a:stretch>
        </p:blipFill>
        <p:spPr>
          <a:xfrm>
            <a:off x="791042" y="962118"/>
            <a:ext cx="2786863" cy="5312967"/>
          </a:xfrm>
          <a:prstGeom prst="rect">
            <a:avLst/>
          </a:prstGeom>
        </p:spPr>
      </p:pic>
      <p:sp>
        <p:nvSpPr>
          <p:cNvPr id="8" name="Rectangle: Rounded Corners 7">
            <a:extLst>
              <a:ext uri="{FF2B5EF4-FFF2-40B4-BE49-F238E27FC236}">
                <a16:creationId xmlns:a16="http://schemas.microsoft.com/office/drawing/2014/main" id="{4041337E-8E19-6E0D-E249-BC7CF7E6F8C1}"/>
              </a:ext>
            </a:extLst>
          </p:cNvPr>
          <p:cNvSpPr/>
          <p:nvPr/>
        </p:nvSpPr>
        <p:spPr>
          <a:xfrm>
            <a:off x="1126395" y="5642132"/>
            <a:ext cx="1878010" cy="35441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nvGrpSpPr>
          <p:cNvPr id="23" name="Group 22">
            <a:extLst>
              <a:ext uri="{FF2B5EF4-FFF2-40B4-BE49-F238E27FC236}">
                <a16:creationId xmlns:a16="http://schemas.microsoft.com/office/drawing/2014/main" id="{6E84CED4-C218-C991-B3C1-8A69BDBD733B}"/>
              </a:ext>
            </a:extLst>
          </p:cNvPr>
          <p:cNvGrpSpPr/>
          <p:nvPr/>
        </p:nvGrpSpPr>
        <p:grpSpPr>
          <a:xfrm>
            <a:off x="4142420" y="125286"/>
            <a:ext cx="8137797" cy="6721993"/>
            <a:chOff x="6289301" y="726994"/>
            <a:chExt cx="11574109" cy="9560460"/>
          </a:xfrm>
        </p:grpSpPr>
        <p:grpSp>
          <p:nvGrpSpPr>
            <p:cNvPr id="22" name="Group 21">
              <a:extLst>
                <a:ext uri="{FF2B5EF4-FFF2-40B4-BE49-F238E27FC236}">
                  <a16:creationId xmlns:a16="http://schemas.microsoft.com/office/drawing/2014/main" id="{2C123F95-BE26-58E3-5DA7-31E38A021101}"/>
                </a:ext>
              </a:extLst>
            </p:cNvPr>
            <p:cNvGrpSpPr/>
            <p:nvPr/>
          </p:nvGrpSpPr>
          <p:grpSpPr>
            <a:xfrm>
              <a:off x="6289301" y="1008853"/>
              <a:ext cx="11574109" cy="9278601"/>
              <a:chOff x="6573897" y="237499"/>
              <a:chExt cx="11574109" cy="9278601"/>
            </a:xfrm>
          </p:grpSpPr>
          <p:grpSp>
            <p:nvGrpSpPr>
              <p:cNvPr id="18" name="Group 17">
                <a:extLst>
                  <a:ext uri="{FF2B5EF4-FFF2-40B4-BE49-F238E27FC236}">
                    <a16:creationId xmlns:a16="http://schemas.microsoft.com/office/drawing/2014/main" id="{EDE4F26A-850D-1DB9-AA6A-6D3E040133C6}"/>
                  </a:ext>
                </a:extLst>
              </p:cNvPr>
              <p:cNvGrpSpPr/>
              <p:nvPr/>
            </p:nvGrpSpPr>
            <p:grpSpPr>
              <a:xfrm>
                <a:off x="6573897" y="237499"/>
                <a:ext cx="10210507" cy="9278601"/>
                <a:chOff x="6573897" y="237499"/>
                <a:chExt cx="10210507" cy="9278601"/>
              </a:xfrm>
            </p:grpSpPr>
            <p:grpSp>
              <p:nvGrpSpPr>
                <p:cNvPr id="3" name="Group 2">
                  <a:extLst>
                    <a:ext uri="{FF2B5EF4-FFF2-40B4-BE49-F238E27FC236}">
                      <a16:creationId xmlns:a16="http://schemas.microsoft.com/office/drawing/2014/main" id="{26087B88-E5D6-693C-4477-993ECEC6BD26}"/>
                    </a:ext>
                  </a:extLst>
                </p:cNvPr>
                <p:cNvGrpSpPr/>
                <p:nvPr/>
              </p:nvGrpSpPr>
              <p:grpSpPr>
                <a:xfrm>
                  <a:off x="6573897" y="237499"/>
                  <a:ext cx="9164333" cy="9278601"/>
                  <a:chOff x="6573897" y="237499"/>
                  <a:chExt cx="9164333" cy="9278601"/>
                </a:xfrm>
              </p:grpSpPr>
              <p:pic>
                <p:nvPicPr>
                  <p:cNvPr id="4" name="Picture 3">
                    <a:extLst>
                      <a:ext uri="{FF2B5EF4-FFF2-40B4-BE49-F238E27FC236}">
                        <a16:creationId xmlns:a16="http://schemas.microsoft.com/office/drawing/2014/main" id="{A25D63E9-B819-6D6C-E0F9-9A6032A5E11D}"/>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5" name="Picture 4">
                    <a:extLst>
                      <a:ext uri="{FF2B5EF4-FFF2-40B4-BE49-F238E27FC236}">
                        <a16:creationId xmlns:a16="http://schemas.microsoft.com/office/drawing/2014/main" id="{A86DC0CE-C599-1386-D7A1-F7AFC3482F6E}"/>
                      </a:ext>
                    </a:extLst>
                  </p:cNvPr>
                  <p:cNvPicPr>
                    <a:picLocks noChangeAspect="1"/>
                  </p:cNvPicPr>
                  <p:nvPr/>
                </p:nvPicPr>
                <p:blipFill>
                  <a:blip r:embed="rId5"/>
                  <a:stretch>
                    <a:fillRect/>
                  </a:stretch>
                </p:blipFill>
                <p:spPr>
                  <a:xfrm>
                    <a:off x="14051940" y="3265690"/>
                    <a:ext cx="520037" cy="307777"/>
                  </a:xfrm>
                  <a:prstGeom prst="rect">
                    <a:avLst/>
                  </a:prstGeom>
                </p:spPr>
              </p:pic>
            </p:grpSp>
            <p:pic>
              <p:nvPicPr>
                <p:cNvPr id="16" name="Picture 15">
                  <a:extLst>
                    <a:ext uri="{FF2B5EF4-FFF2-40B4-BE49-F238E27FC236}">
                      <a16:creationId xmlns:a16="http://schemas.microsoft.com/office/drawing/2014/main" id="{0DF9E61B-4016-E804-BE95-337C6AA5CDF6}"/>
                    </a:ext>
                  </a:extLst>
                </p:cNvPr>
                <p:cNvPicPr>
                  <a:picLocks noChangeAspect="1"/>
                </p:cNvPicPr>
                <p:nvPr/>
              </p:nvPicPr>
              <p:blipFill>
                <a:blip r:embed="rId6"/>
                <a:stretch>
                  <a:fillRect/>
                </a:stretch>
              </p:blipFill>
              <p:spPr>
                <a:xfrm>
                  <a:off x="6739389" y="2367228"/>
                  <a:ext cx="9944117" cy="2738172"/>
                </a:xfrm>
                <a:prstGeom prst="rect">
                  <a:avLst/>
                </a:prstGeom>
              </p:spPr>
            </p:pic>
            <p:sp>
              <p:nvSpPr>
                <p:cNvPr id="17" name="Rectangle 16">
                  <a:extLst>
                    <a:ext uri="{FF2B5EF4-FFF2-40B4-BE49-F238E27FC236}">
                      <a16:creationId xmlns:a16="http://schemas.microsoft.com/office/drawing/2014/main" id="{01859713-4D40-2413-DC33-70FDACB46D35}"/>
                    </a:ext>
                  </a:extLst>
                </p:cNvPr>
                <p:cNvSpPr/>
                <p:nvPr/>
              </p:nvSpPr>
              <p:spPr>
                <a:xfrm>
                  <a:off x="6743700" y="5105400"/>
                  <a:ext cx="10040704" cy="4171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13" name="TextBox 12">
                <a:extLst>
                  <a:ext uri="{FF2B5EF4-FFF2-40B4-BE49-F238E27FC236}">
                    <a16:creationId xmlns:a16="http://schemas.microsoft.com/office/drawing/2014/main" id="{9CF87645-65D5-508D-33A6-0797897B0B91}"/>
                  </a:ext>
                </a:extLst>
              </p:cNvPr>
              <p:cNvSpPr txBox="1"/>
              <p:nvPr/>
            </p:nvSpPr>
            <p:spPr>
              <a:xfrm>
                <a:off x="6916059" y="1677476"/>
                <a:ext cx="8480007" cy="346727"/>
              </a:xfrm>
              <a:prstGeom prst="rect">
                <a:avLst/>
              </a:prstGeom>
              <a:solidFill>
                <a:schemeClr val="accent2"/>
              </a:solidFill>
            </p:spPr>
            <p:txBody>
              <a:bodyPr wrap="square" rtlCol="0">
                <a:spAutoFit/>
              </a:bodyPr>
              <a:lstStyle/>
              <a:p>
                <a:pPr algn="l"/>
                <a:r>
                  <a:rPr lang="en-US" sz="984"/>
                  <a:t>Viewing:</a:t>
                </a:r>
                <a:r>
                  <a:rPr lang="en-US" sz="984" b="1"/>
                  <a:t>  AbSample, Albert  [Member ID: 123456789]</a:t>
                </a:r>
              </a:p>
            </p:txBody>
          </p:sp>
          <p:pic>
            <p:nvPicPr>
              <p:cNvPr id="21" name="Picture 20">
                <a:extLst>
                  <a:ext uri="{FF2B5EF4-FFF2-40B4-BE49-F238E27FC236}">
                    <a16:creationId xmlns:a16="http://schemas.microsoft.com/office/drawing/2014/main" id="{E04FB78E-1898-EF5F-B087-3EB63ED31151}"/>
                  </a:ext>
                </a:extLst>
              </p:cNvPr>
              <p:cNvPicPr>
                <a:picLocks noChangeAspect="1"/>
              </p:cNvPicPr>
              <p:nvPr/>
            </p:nvPicPr>
            <p:blipFill>
              <a:blip r:embed="rId7"/>
              <a:stretch>
                <a:fillRect/>
              </a:stretch>
            </p:blipFill>
            <p:spPr>
              <a:xfrm>
                <a:off x="6573897" y="722213"/>
                <a:ext cx="11574109" cy="786590"/>
              </a:xfrm>
              <a:prstGeom prst="rect">
                <a:avLst/>
              </a:prstGeom>
            </p:spPr>
          </p:pic>
        </p:grpSp>
        <p:pic>
          <p:nvPicPr>
            <p:cNvPr id="20" name="Picture 19">
              <a:extLst>
                <a:ext uri="{FF2B5EF4-FFF2-40B4-BE49-F238E27FC236}">
                  <a16:creationId xmlns:a16="http://schemas.microsoft.com/office/drawing/2014/main" id="{48632013-A351-1B47-1686-584F312ED79A}"/>
                </a:ext>
              </a:extLst>
            </p:cNvPr>
            <p:cNvPicPr>
              <a:picLocks noChangeAspect="1"/>
            </p:cNvPicPr>
            <p:nvPr/>
          </p:nvPicPr>
          <p:blipFill>
            <a:blip r:embed="rId8"/>
            <a:stretch>
              <a:fillRect/>
            </a:stretch>
          </p:blipFill>
          <p:spPr>
            <a:xfrm>
              <a:off x="6360965" y="726994"/>
              <a:ext cx="9164333" cy="756839"/>
            </a:xfrm>
            <a:prstGeom prst="rect">
              <a:avLst/>
            </a:prstGeom>
          </p:spPr>
        </p:pic>
      </p:grpSp>
      <p:sp>
        <p:nvSpPr>
          <p:cNvPr id="19" name="Rectangle: Rounded Corners 18">
            <a:extLst>
              <a:ext uri="{FF2B5EF4-FFF2-40B4-BE49-F238E27FC236}">
                <a16:creationId xmlns:a16="http://schemas.microsoft.com/office/drawing/2014/main" id="{09FB437E-4F1C-0748-262D-9C8D074DE684}"/>
              </a:ext>
            </a:extLst>
          </p:cNvPr>
          <p:cNvSpPr/>
          <p:nvPr/>
        </p:nvSpPr>
        <p:spPr>
          <a:xfrm>
            <a:off x="10639191" y="2118493"/>
            <a:ext cx="600675" cy="31520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nvGrpSpPr>
          <p:cNvPr id="15" name="Group 14">
            <a:extLst>
              <a:ext uri="{FF2B5EF4-FFF2-40B4-BE49-F238E27FC236}">
                <a16:creationId xmlns:a16="http://schemas.microsoft.com/office/drawing/2014/main" id="{8D2B5C79-6EFF-C0F1-FC88-48199612A2CE}"/>
              </a:ext>
            </a:extLst>
          </p:cNvPr>
          <p:cNvGrpSpPr/>
          <p:nvPr/>
        </p:nvGrpSpPr>
        <p:grpSpPr>
          <a:xfrm>
            <a:off x="4315254" y="570084"/>
            <a:ext cx="7238737" cy="5879632"/>
            <a:chOff x="6390502" y="323539"/>
            <a:chExt cx="9824690" cy="9192561"/>
          </a:xfrm>
        </p:grpSpPr>
        <p:sp>
          <p:nvSpPr>
            <p:cNvPr id="14" name="Rectangle 13">
              <a:extLst>
                <a:ext uri="{FF2B5EF4-FFF2-40B4-BE49-F238E27FC236}">
                  <a16:creationId xmlns:a16="http://schemas.microsoft.com/office/drawing/2014/main" id="{45203115-DF53-EDF2-9CA1-617B5FBFF4F3}"/>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1266"/>
            </a:p>
          </p:txBody>
        </p:sp>
        <p:grpSp>
          <p:nvGrpSpPr>
            <p:cNvPr id="9" name="Group 8">
              <a:extLst>
                <a:ext uri="{FF2B5EF4-FFF2-40B4-BE49-F238E27FC236}">
                  <a16:creationId xmlns:a16="http://schemas.microsoft.com/office/drawing/2014/main" id="{0F0BD562-B387-C7DF-1407-A33B855C437C}"/>
                </a:ext>
              </a:extLst>
            </p:cNvPr>
            <p:cNvGrpSpPr/>
            <p:nvPr/>
          </p:nvGrpSpPr>
          <p:grpSpPr>
            <a:xfrm>
              <a:off x="7609469" y="689214"/>
              <a:ext cx="7672718" cy="8375171"/>
              <a:chOff x="274394" y="572579"/>
              <a:chExt cx="4359338" cy="5712842"/>
            </a:xfrm>
          </p:grpSpPr>
          <p:pic>
            <p:nvPicPr>
              <p:cNvPr id="10" name="Picture 9">
                <a:extLst>
                  <a:ext uri="{FF2B5EF4-FFF2-40B4-BE49-F238E27FC236}">
                    <a16:creationId xmlns:a16="http://schemas.microsoft.com/office/drawing/2014/main" id="{3B105FCB-53F2-5B2A-865C-BE7ADAB5502D}"/>
                  </a:ext>
                </a:extLst>
              </p:cNvPr>
              <p:cNvPicPr>
                <a:picLocks noChangeAspect="1"/>
              </p:cNvPicPr>
              <p:nvPr/>
            </p:nvPicPr>
            <p:blipFill>
              <a:blip r:embed="rId9"/>
              <a:stretch>
                <a:fillRect/>
              </a:stretch>
            </p:blipFill>
            <p:spPr>
              <a:xfrm>
                <a:off x="274394" y="572579"/>
                <a:ext cx="4359338" cy="5712842"/>
              </a:xfrm>
              <a:prstGeom prst="rect">
                <a:avLst/>
              </a:prstGeom>
            </p:spPr>
          </p:pic>
          <p:sp>
            <p:nvSpPr>
              <p:cNvPr id="11" name="TextBox 10">
                <a:extLst>
                  <a:ext uri="{FF2B5EF4-FFF2-40B4-BE49-F238E27FC236}">
                    <a16:creationId xmlns:a16="http://schemas.microsoft.com/office/drawing/2014/main" id="{E929441D-8F82-F832-B8E7-A210920C6CAC}"/>
                  </a:ext>
                </a:extLst>
              </p:cNvPr>
              <p:cNvSpPr txBox="1"/>
              <p:nvPr/>
            </p:nvSpPr>
            <p:spPr>
              <a:xfrm>
                <a:off x="2990724" y="1017221"/>
                <a:ext cx="1160516" cy="259987"/>
              </a:xfrm>
              <a:prstGeom prst="rect">
                <a:avLst/>
              </a:prstGeom>
              <a:solidFill>
                <a:schemeClr val="bg1"/>
              </a:solidFill>
            </p:spPr>
            <p:txBody>
              <a:bodyPr wrap="square" rtlCol="0">
                <a:spAutoFit/>
              </a:bodyPr>
              <a:lstStyle/>
              <a:p>
                <a:pPr algn="l"/>
                <a:r>
                  <a:rPr lang="en-US" sz="984" b="1"/>
                  <a:t>GA Post 0251</a:t>
                </a:r>
              </a:p>
            </p:txBody>
          </p:sp>
        </p:grpSp>
      </p:grpSp>
      <p:pic>
        <p:nvPicPr>
          <p:cNvPr id="7" name="Picture 2" descr="Usage of all American Legion emblems | The American Legion">
            <a:extLst>
              <a:ext uri="{FF2B5EF4-FFF2-40B4-BE49-F238E27FC236}">
                <a16:creationId xmlns:a16="http://schemas.microsoft.com/office/drawing/2014/main" id="{DF5326C2-D2C6-6F51-FC18-B54D17E6A2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53991" y="6387326"/>
            <a:ext cx="434158" cy="4061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1C169D8-E31A-5406-9D71-AF0C61E14F93}"/>
              </a:ext>
            </a:extLst>
          </p:cNvPr>
          <p:cNvPicPr>
            <a:picLocks noChangeAspect="1"/>
          </p:cNvPicPr>
          <p:nvPr/>
        </p:nvPicPr>
        <p:blipFill>
          <a:blip r:embed="rId11"/>
          <a:stretch>
            <a:fillRect/>
          </a:stretch>
        </p:blipFill>
        <p:spPr>
          <a:xfrm>
            <a:off x="294975" y="6475140"/>
            <a:ext cx="992134" cy="292514"/>
          </a:xfrm>
          <a:prstGeom prst="rect">
            <a:avLst/>
          </a:prstGeom>
        </p:spPr>
      </p:pic>
      <p:sp>
        <p:nvSpPr>
          <p:cNvPr id="24" name="TextBox 23">
            <a:extLst>
              <a:ext uri="{FF2B5EF4-FFF2-40B4-BE49-F238E27FC236}">
                <a16:creationId xmlns:a16="http://schemas.microsoft.com/office/drawing/2014/main" id="{6061D692-8A4A-BB2A-58B6-229D4D298FD2}"/>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25" name="Slide Number Placeholder 5">
            <a:extLst>
              <a:ext uri="{FF2B5EF4-FFF2-40B4-BE49-F238E27FC236}">
                <a16:creationId xmlns:a16="http://schemas.microsoft.com/office/drawing/2014/main" id="{465C69BE-5079-6BF6-05DD-E6388B4EE46B}"/>
              </a:ext>
            </a:extLst>
          </p:cNvPr>
          <p:cNvSpPr txBox="1">
            <a:spLocks/>
          </p:cNvSpPr>
          <p:nvPr/>
        </p:nvSpPr>
        <p:spPr>
          <a:xfrm>
            <a:off x="9537017" y="64669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112</a:t>
            </a:fld>
            <a:endParaRPr lang="en-US" dirty="0"/>
          </a:p>
        </p:txBody>
      </p:sp>
    </p:spTree>
    <p:extLst>
      <p:ext uri="{BB962C8B-B14F-4D97-AF65-F5344CB8AC3E}">
        <p14:creationId xmlns:p14="http://schemas.microsoft.com/office/powerpoint/2010/main" val="2757087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500"/>
                                        <p:tgtEl>
                                          <p:spTgt spid="19"/>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4F57A48-AA4C-E96E-140C-4003BDE7B84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EA1F59C-96D9-E3ED-1246-6F30ACBC0123}"/>
              </a:ext>
            </a:extLst>
          </p:cNvPr>
          <p:cNvSpPr>
            <a:spLocks noGrp="1"/>
          </p:cNvSpPr>
          <p:nvPr>
            <p:ph type="body" sz="quarter" idx="10"/>
          </p:nvPr>
        </p:nvSpPr>
        <p:spPr>
          <a:xfrm>
            <a:off x="338202" y="277305"/>
            <a:ext cx="3498984" cy="513053"/>
          </a:xfrm>
        </p:spPr>
        <p:txBody>
          <a:bodyPr>
            <a:normAutofit fontScale="70000" lnSpcReduction="20000"/>
          </a:bodyPr>
          <a:lstStyle/>
          <a:p>
            <a:r>
              <a:rPr lang="en-US"/>
              <a:t>ASSIGN GROUP PERMISSIONS</a:t>
            </a:r>
          </a:p>
        </p:txBody>
      </p:sp>
      <p:sp>
        <p:nvSpPr>
          <p:cNvPr id="13" name="TextBox 12">
            <a:extLst>
              <a:ext uri="{FF2B5EF4-FFF2-40B4-BE49-F238E27FC236}">
                <a16:creationId xmlns:a16="http://schemas.microsoft.com/office/drawing/2014/main" id="{5F952BC4-1459-B8B9-9B30-5DC8FB0B8CCB}"/>
              </a:ext>
            </a:extLst>
          </p:cNvPr>
          <p:cNvSpPr txBox="1"/>
          <p:nvPr/>
        </p:nvSpPr>
        <p:spPr>
          <a:xfrm>
            <a:off x="156790" y="1156812"/>
            <a:ext cx="4008395" cy="2736903"/>
          </a:xfrm>
          <a:prstGeom prst="rect">
            <a:avLst/>
          </a:prstGeom>
          <a:noFill/>
        </p:spPr>
        <p:txBody>
          <a:bodyPr wrap="square">
            <a:spAutoFit/>
          </a:bodyPr>
          <a:lstStyle/>
          <a:p>
            <a:pPr>
              <a:spcBef>
                <a:spcPts val="844"/>
              </a:spcBef>
            </a:pPr>
            <a:r>
              <a:rPr lang="en-US" sz="2531" b="1" u="sng">
                <a:solidFill>
                  <a:srgbClr val="4D4D4D"/>
                </a:solidFill>
                <a:latin typeface="Times New Roman" panose="02020603050405020304" pitchFamily="18" charset="0"/>
                <a:cs typeface="Times New Roman" panose="02020603050405020304" pitchFamily="18" charset="0"/>
              </a:rPr>
              <a:t>Online Group Manager</a:t>
            </a:r>
          </a:p>
          <a:p>
            <a:pPr marL="241093" indent="-241093">
              <a:spcBef>
                <a:spcPts val="844"/>
              </a:spcBef>
              <a:buFont typeface="Wingdings" pitchFamily="2" charset="2"/>
              <a:buChar char="§"/>
            </a:pPr>
            <a:r>
              <a:rPr lang="en-US" sz="2531">
                <a:solidFill>
                  <a:srgbClr val="4D4D4D"/>
                </a:solidFill>
                <a:latin typeface="Times New Roman" panose="02020603050405020304" pitchFamily="18" charset="0"/>
                <a:cs typeface="Times New Roman" panose="02020603050405020304" pitchFamily="18" charset="0"/>
              </a:rPr>
              <a:t>Minimum Requirement</a:t>
            </a:r>
          </a:p>
          <a:p>
            <a:pPr marL="241093" indent="-241093">
              <a:spcBef>
                <a:spcPts val="844"/>
              </a:spcBef>
              <a:buFont typeface="Wingdings" pitchFamily="2" charset="2"/>
              <a:buChar char="§"/>
            </a:pPr>
            <a:r>
              <a:rPr lang="en-US" sz="2531">
                <a:solidFill>
                  <a:srgbClr val="4D4D4D"/>
                </a:solidFill>
                <a:latin typeface="Times New Roman" panose="02020603050405020304" pitchFamily="18" charset="0"/>
                <a:cs typeface="Times New Roman" panose="02020603050405020304" pitchFamily="18" charset="0"/>
              </a:rPr>
              <a:t>View and print member list.</a:t>
            </a:r>
          </a:p>
          <a:p>
            <a:pPr marL="241093" indent="-241093">
              <a:spcBef>
                <a:spcPts val="844"/>
              </a:spcBef>
              <a:buFont typeface="Wingdings" pitchFamily="2" charset="2"/>
              <a:buChar char="§"/>
            </a:pPr>
            <a:r>
              <a:rPr lang="en-US" sz="2531">
                <a:solidFill>
                  <a:srgbClr val="4D4D4D"/>
                </a:solidFill>
                <a:latin typeface="Times New Roman" panose="02020603050405020304" pitchFamily="18" charset="0"/>
                <a:cs typeface="Times New Roman" panose="02020603050405020304" pitchFamily="18" charset="0"/>
              </a:rPr>
              <a:t>Quick link to email address.</a:t>
            </a:r>
            <a:endParaRPr lang="en-US" sz="2531">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F36C28AF-B589-8D25-7035-3827E28BC45C}"/>
              </a:ext>
            </a:extLst>
          </p:cNvPr>
          <p:cNvGrpSpPr/>
          <p:nvPr/>
        </p:nvGrpSpPr>
        <p:grpSpPr>
          <a:xfrm>
            <a:off x="4493185" y="227587"/>
            <a:ext cx="6739497" cy="6221339"/>
            <a:chOff x="6390502" y="323539"/>
            <a:chExt cx="9824690" cy="9192561"/>
          </a:xfrm>
        </p:grpSpPr>
        <p:sp>
          <p:nvSpPr>
            <p:cNvPr id="3" name="Rectangle 2">
              <a:extLst>
                <a:ext uri="{FF2B5EF4-FFF2-40B4-BE49-F238E27FC236}">
                  <a16:creationId xmlns:a16="http://schemas.microsoft.com/office/drawing/2014/main" id="{08B6575D-6E0C-9BBD-39B5-E1CB64C07641}"/>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1266"/>
            </a:p>
          </p:txBody>
        </p:sp>
        <p:grpSp>
          <p:nvGrpSpPr>
            <p:cNvPr id="4" name="Group 3">
              <a:extLst>
                <a:ext uri="{FF2B5EF4-FFF2-40B4-BE49-F238E27FC236}">
                  <a16:creationId xmlns:a16="http://schemas.microsoft.com/office/drawing/2014/main" id="{2D10BD73-666A-8A38-34E5-C578387D18C9}"/>
                </a:ext>
              </a:extLst>
            </p:cNvPr>
            <p:cNvGrpSpPr/>
            <p:nvPr/>
          </p:nvGrpSpPr>
          <p:grpSpPr>
            <a:xfrm>
              <a:off x="7609469" y="689214"/>
              <a:ext cx="7672718" cy="8375171"/>
              <a:chOff x="274394" y="572579"/>
              <a:chExt cx="4359338" cy="5712842"/>
            </a:xfrm>
          </p:grpSpPr>
          <p:pic>
            <p:nvPicPr>
              <p:cNvPr id="5" name="Picture 4">
                <a:extLst>
                  <a:ext uri="{FF2B5EF4-FFF2-40B4-BE49-F238E27FC236}">
                    <a16:creationId xmlns:a16="http://schemas.microsoft.com/office/drawing/2014/main" id="{3DF327F7-5AE0-A7E6-BBBD-28E45E24701B}"/>
                  </a:ext>
                </a:extLst>
              </p:cNvPr>
              <p:cNvPicPr>
                <a:picLocks noChangeAspect="1"/>
              </p:cNvPicPr>
              <p:nvPr/>
            </p:nvPicPr>
            <p:blipFill>
              <a:blip r:embed="rId3"/>
              <a:stretch>
                <a:fillRect/>
              </a:stretch>
            </p:blipFill>
            <p:spPr>
              <a:xfrm>
                <a:off x="274394" y="572579"/>
                <a:ext cx="4359338" cy="5712842"/>
              </a:xfrm>
              <a:prstGeom prst="rect">
                <a:avLst/>
              </a:prstGeom>
            </p:spPr>
          </p:pic>
          <p:sp>
            <p:nvSpPr>
              <p:cNvPr id="7" name="TextBox 6">
                <a:extLst>
                  <a:ext uri="{FF2B5EF4-FFF2-40B4-BE49-F238E27FC236}">
                    <a16:creationId xmlns:a16="http://schemas.microsoft.com/office/drawing/2014/main" id="{DEE5DEE0-C15D-4805-ECB5-597643469B61}"/>
                  </a:ext>
                </a:extLst>
              </p:cNvPr>
              <p:cNvSpPr txBox="1"/>
              <p:nvPr/>
            </p:nvSpPr>
            <p:spPr>
              <a:xfrm>
                <a:off x="2990724" y="1017221"/>
                <a:ext cx="1160516" cy="236508"/>
              </a:xfrm>
              <a:prstGeom prst="rect">
                <a:avLst/>
              </a:prstGeom>
              <a:solidFill>
                <a:schemeClr val="bg1"/>
              </a:solidFill>
            </p:spPr>
            <p:txBody>
              <a:bodyPr wrap="square" rtlCol="0">
                <a:spAutoFit/>
              </a:bodyPr>
              <a:lstStyle/>
              <a:p>
                <a:pPr algn="l"/>
                <a:r>
                  <a:rPr lang="en-US" sz="984" b="1"/>
                  <a:t>GA Post 0251</a:t>
                </a:r>
              </a:p>
            </p:txBody>
          </p:sp>
        </p:grpSp>
      </p:grpSp>
      <p:sp>
        <p:nvSpPr>
          <p:cNvPr id="8" name="Rectangle: Rounded Corners 7">
            <a:extLst>
              <a:ext uri="{FF2B5EF4-FFF2-40B4-BE49-F238E27FC236}">
                <a16:creationId xmlns:a16="http://schemas.microsoft.com/office/drawing/2014/main" id="{F1638CA7-35FE-8D44-18DA-98EA5FB5C3EB}"/>
              </a:ext>
            </a:extLst>
          </p:cNvPr>
          <p:cNvSpPr/>
          <p:nvPr/>
        </p:nvSpPr>
        <p:spPr>
          <a:xfrm>
            <a:off x="5518379" y="1159415"/>
            <a:ext cx="5076372" cy="595320"/>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9" name="Picture 2" descr="Usage of all American Legion emblems | The American Legion">
            <a:extLst>
              <a:ext uri="{FF2B5EF4-FFF2-40B4-BE49-F238E27FC236}">
                <a16:creationId xmlns:a16="http://schemas.microsoft.com/office/drawing/2014/main" id="{1EF019A7-0B77-E2F7-9684-2E6C07FC4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7220" y="6143119"/>
            <a:ext cx="653795" cy="6116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49DCA74-BEEA-2F89-0B77-8C8251F910A6}"/>
              </a:ext>
            </a:extLst>
          </p:cNvPr>
          <p:cNvPicPr>
            <a:picLocks noChangeAspect="1"/>
          </p:cNvPicPr>
          <p:nvPr/>
        </p:nvPicPr>
        <p:blipFill>
          <a:blip r:embed="rId5"/>
          <a:stretch>
            <a:fillRect/>
          </a:stretch>
        </p:blipFill>
        <p:spPr>
          <a:xfrm>
            <a:off x="200985" y="6357548"/>
            <a:ext cx="1494046" cy="440494"/>
          </a:xfrm>
          <a:prstGeom prst="rect">
            <a:avLst/>
          </a:prstGeom>
        </p:spPr>
      </p:pic>
      <p:sp>
        <p:nvSpPr>
          <p:cNvPr id="11" name="TextBox 10">
            <a:extLst>
              <a:ext uri="{FF2B5EF4-FFF2-40B4-BE49-F238E27FC236}">
                <a16:creationId xmlns:a16="http://schemas.microsoft.com/office/drawing/2014/main" id="{3FED4806-C1A3-620D-A8C7-B3A1A57F683C}"/>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12" name="Slide Number Placeholder 5">
            <a:extLst>
              <a:ext uri="{FF2B5EF4-FFF2-40B4-BE49-F238E27FC236}">
                <a16:creationId xmlns:a16="http://schemas.microsoft.com/office/drawing/2014/main" id="{7941A106-324E-9E18-DEA0-A6E2F94A20AB}"/>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113</a:t>
            </a:fld>
            <a:endParaRPr lang="en-US" dirty="0"/>
          </a:p>
        </p:txBody>
      </p:sp>
    </p:spTree>
    <p:extLst>
      <p:ext uri="{BB962C8B-B14F-4D97-AF65-F5344CB8AC3E}">
        <p14:creationId xmlns:p14="http://schemas.microsoft.com/office/powerpoint/2010/main" val="1510603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747CADC-C909-C466-A1E0-441ABB40D4D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A7181EA-62D5-F1E2-903A-793184221C03}"/>
              </a:ext>
            </a:extLst>
          </p:cNvPr>
          <p:cNvSpPr>
            <a:spLocks noGrp="1"/>
          </p:cNvSpPr>
          <p:nvPr>
            <p:ph type="body" sz="quarter" idx="10"/>
          </p:nvPr>
        </p:nvSpPr>
        <p:spPr>
          <a:xfrm>
            <a:off x="338202" y="277305"/>
            <a:ext cx="3498984" cy="513053"/>
          </a:xfrm>
        </p:spPr>
        <p:txBody>
          <a:bodyPr>
            <a:normAutofit fontScale="70000" lnSpcReduction="20000"/>
          </a:bodyPr>
          <a:lstStyle/>
          <a:p>
            <a:r>
              <a:rPr lang="en-US"/>
              <a:t>ASSIGN GROUP PERMISSIONS</a:t>
            </a:r>
          </a:p>
        </p:txBody>
      </p:sp>
      <p:sp>
        <p:nvSpPr>
          <p:cNvPr id="13" name="TextBox 12">
            <a:extLst>
              <a:ext uri="{FF2B5EF4-FFF2-40B4-BE49-F238E27FC236}">
                <a16:creationId xmlns:a16="http://schemas.microsoft.com/office/drawing/2014/main" id="{E998F168-F977-7F72-4F11-014F61DE2FB0}"/>
              </a:ext>
            </a:extLst>
          </p:cNvPr>
          <p:cNvSpPr txBox="1"/>
          <p:nvPr/>
        </p:nvSpPr>
        <p:spPr>
          <a:xfrm>
            <a:off x="156790" y="1156812"/>
            <a:ext cx="4008395" cy="2926955"/>
          </a:xfrm>
          <a:prstGeom prst="rect">
            <a:avLst/>
          </a:prstGeom>
          <a:noFill/>
        </p:spPr>
        <p:txBody>
          <a:bodyPr wrap="square">
            <a:spAutoFit/>
          </a:bodyPr>
          <a:lstStyle/>
          <a:p>
            <a:pPr>
              <a:spcBef>
                <a:spcPts val="844"/>
              </a:spcBef>
            </a:pPr>
            <a:r>
              <a:rPr lang="en-US" sz="1969" b="1" u="sng">
                <a:solidFill>
                  <a:srgbClr val="4D4D4D"/>
                </a:solidFill>
                <a:latin typeface="Times New Roman" panose="02020603050405020304" pitchFamily="18" charset="0"/>
                <a:cs typeface="Times New Roman" panose="02020603050405020304" pitchFamily="18" charset="0"/>
              </a:rPr>
              <a:t>Edit Individual Profile</a:t>
            </a:r>
          </a:p>
          <a:p>
            <a:pPr marL="241093" indent="-241093">
              <a:spcBef>
                <a:spcPts val="844"/>
              </a:spcBef>
              <a:buFont typeface="Wingdings" pitchFamily="2" charset="2"/>
              <a:buChar char="§"/>
            </a:pPr>
            <a:r>
              <a:rPr lang="en-US" sz="1969">
                <a:latin typeface="Times New Roman" panose="02020603050405020304" pitchFamily="18" charset="0"/>
                <a:cs typeface="Times New Roman" panose="02020603050405020304" pitchFamily="18" charset="0"/>
              </a:rPr>
              <a:t>Edit member information</a:t>
            </a:r>
          </a:p>
          <a:p>
            <a:pPr marL="241093" indent="-241093">
              <a:spcBef>
                <a:spcPts val="844"/>
              </a:spcBef>
              <a:buFont typeface="Wingdings" pitchFamily="2" charset="2"/>
              <a:buChar char="§"/>
            </a:pPr>
            <a:endParaRPr lang="en-US" sz="1969">
              <a:latin typeface="Times New Roman" panose="02020603050405020304" pitchFamily="18" charset="0"/>
              <a:cs typeface="Times New Roman" panose="02020603050405020304" pitchFamily="18" charset="0"/>
            </a:endParaRPr>
          </a:p>
          <a:p>
            <a:pPr>
              <a:spcBef>
                <a:spcPts val="844"/>
              </a:spcBef>
            </a:pPr>
            <a:r>
              <a:rPr lang="en-US" sz="1969" b="1" u="sng">
                <a:latin typeface="Times New Roman" panose="02020603050405020304" pitchFamily="18" charset="0"/>
                <a:cs typeface="Times New Roman" panose="02020603050405020304" pitchFamily="18" charset="0"/>
              </a:rPr>
              <a:t>Edit Group Profile</a:t>
            </a:r>
          </a:p>
          <a:p>
            <a:pPr marL="241093" indent="-241093">
              <a:spcBef>
                <a:spcPts val="844"/>
              </a:spcBef>
              <a:buFont typeface="Wingdings" pitchFamily="2" charset="2"/>
              <a:buChar char="§"/>
            </a:pPr>
            <a:r>
              <a:rPr lang="en-US" sz="1969">
                <a:latin typeface="Times New Roman" panose="02020603050405020304" pitchFamily="18" charset="0"/>
                <a:cs typeface="Times New Roman" panose="02020603050405020304" pitchFamily="18" charset="0"/>
              </a:rPr>
              <a:t>Online Membership Tools:  View Members, Global Member Lookup, Group Attributes, Reports/Labels, and  Officer Materials.</a:t>
            </a:r>
            <a:endParaRPr lang="en-US" sz="1969">
              <a:solidFill>
                <a:srgbClr val="FF0000"/>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AF423E96-219D-C508-A2F1-029FD8A5E0FA}"/>
              </a:ext>
            </a:extLst>
          </p:cNvPr>
          <p:cNvGrpSpPr/>
          <p:nvPr/>
        </p:nvGrpSpPr>
        <p:grpSpPr>
          <a:xfrm>
            <a:off x="4262179" y="197339"/>
            <a:ext cx="6907774" cy="6393061"/>
            <a:chOff x="6390502" y="323539"/>
            <a:chExt cx="9824690" cy="9192561"/>
          </a:xfrm>
        </p:grpSpPr>
        <p:sp>
          <p:nvSpPr>
            <p:cNvPr id="3" name="Rectangle 2">
              <a:extLst>
                <a:ext uri="{FF2B5EF4-FFF2-40B4-BE49-F238E27FC236}">
                  <a16:creationId xmlns:a16="http://schemas.microsoft.com/office/drawing/2014/main" id="{B0EBA2DE-3445-18E3-8EAF-145C7FDE9ECD}"/>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1266"/>
            </a:p>
          </p:txBody>
        </p:sp>
        <p:grpSp>
          <p:nvGrpSpPr>
            <p:cNvPr id="4" name="Group 3">
              <a:extLst>
                <a:ext uri="{FF2B5EF4-FFF2-40B4-BE49-F238E27FC236}">
                  <a16:creationId xmlns:a16="http://schemas.microsoft.com/office/drawing/2014/main" id="{3B73430D-D85C-6B18-C80F-7881F211466F}"/>
                </a:ext>
              </a:extLst>
            </p:cNvPr>
            <p:cNvGrpSpPr/>
            <p:nvPr/>
          </p:nvGrpSpPr>
          <p:grpSpPr>
            <a:xfrm>
              <a:off x="7609469" y="689214"/>
              <a:ext cx="7672718" cy="8375171"/>
              <a:chOff x="274394" y="572579"/>
              <a:chExt cx="4359338" cy="5712842"/>
            </a:xfrm>
          </p:grpSpPr>
          <p:pic>
            <p:nvPicPr>
              <p:cNvPr id="5" name="Picture 4">
                <a:extLst>
                  <a:ext uri="{FF2B5EF4-FFF2-40B4-BE49-F238E27FC236}">
                    <a16:creationId xmlns:a16="http://schemas.microsoft.com/office/drawing/2014/main" id="{48696A72-46A9-BB20-03C0-4DE5D0F88548}"/>
                  </a:ext>
                </a:extLst>
              </p:cNvPr>
              <p:cNvPicPr>
                <a:picLocks noChangeAspect="1"/>
              </p:cNvPicPr>
              <p:nvPr/>
            </p:nvPicPr>
            <p:blipFill>
              <a:blip r:embed="rId3"/>
              <a:stretch>
                <a:fillRect/>
              </a:stretch>
            </p:blipFill>
            <p:spPr>
              <a:xfrm>
                <a:off x="274394" y="572579"/>
                <a:ext cx="4359338" cy="5712842"/>
              </a:xfrm>
              <a:prstGeom prst="rect">
                <a:avLst/>
              </a:prstGeom>
            </p:spPr>
          </p:pic>
          <p:sp>
            <p:nvSpPr>
              <p:cNvPr id="7" name="TextBox 6">
                <a:extLst>
                  <a:ext uri="{FF2B5EF4-FFF2-40B4-BE49-F238E27FC236}">
                    <a16:creationId xmlns:a16="http://schemas.microsoft.com/office/drawing/2014/main" id="{290271CF-5523-FD98-0CF0-8CC6B3B8AC3D}"/>
                  </a:ext>
                </a:extLst>
              </p:cNvPr>
              <p:cNvSpPr txBox="1"/>
              <p:nvPr/>
            </p:nvSpPr>
            <p:spPr>
              <a:xfrm>
                <a:off x="2990724" y="1017221"/>
                <a:ext cx="1160516" cy="236508"/>
              </a:xfrm>
              <a:prstGeom prst="rect">
                <a:avLst/>
              </a:prstGeom>
              <a:solidFill>
                <a:schemeClr val="bg1"/>
              </a:solidFill>
            </p:spPr>
            <p:txBody>
              <a:bodyPr wrap="square" rtlCol="0">
                <a:spAutoFit/>
              </a:bodyPr>
              <a:lstStyle/>
              <a:p>
                <a:pPr algn="l"/>
                <a:r>
                  <a:rPr lang="en-US" sz="984" b="1"/>
                  <a:t>GA Post 0251</a:t>
                </a:r>
              </a:p>
            </p:txBody>
          </p:sp>
        </p:grpSp>
      </p:grpSp>
      <p:sp>
        <p:nvSpPr>
          <p:cNvPr id="8" name="Rectangle: Rounded Corners 7">
            <a:extLst>
              <a:ext uri="{FF2B5EF4-FFF2-40B4-BE49-F238E27FC236}">
                <a16:creationId xmlns:a16="http://schemas.microsoft.com/office/drawing/2014/main" id="{8DB57670-63B6-10C9-0618-8E89DDFA67ED}"/>
              </a:ext>
            </a:extLst>
          </p:cNvPr>
          <p:cNvSpPr/>
          <p:nvPr/>
        </p:nvSpPr>
        <p:spPr>
          <a:xfrm>
            <a:off x="5518379" y="1748756"/>
            <a:ext cx="5076372" cy="796232"/>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9" name="Rectangle: Rounded Corners 8">
            <a:extLst>
              <a:ext uri="{FF2B5EF4-FFF2-40B4-BE49-F238E27FC236}">
                <a16:creationId xmlns:a16="http://schemas.microsoft.com/office/drawing/2014/main" id="{D5A16481-C4A5-77CF-7131-88C2C6DFC833}"/>
              </a:ext>
            </a:extLst>
          </p:cNvPr>
          <p:cNvSpPr/>
          <p:nvPr/>
        </p:nvSpPr>
        <p:spPr>
          <a:xfrm>
            <a:off x="5518379" y="2544989"/>
            <a:ext cx="5076372" cy="589341"/>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0" name="Picture 2" descr="Usage of all American Legion emblems | The American Legion">
            <a:extLst>
              <a:ext uri="{FF2B5EF4-FFF2-40B4-BE49-F238E27FC236}">
                <a16:creationId xmlns:a16="http://schemas.microsoft.com/office/drawing/2014/main" id="{D4CD132D-DEA8-5287-32A6-081B13F86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6947" y="6239998"/>
            <a:ext cx="649627" cy="6077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F49B855-0E3B-06B8-291E-1D296E5D90E5}"/>
              </a:ext>
            </a:extLst>
          </p:cNvPr>
          <p:cNvPicPr>
            <a:picLocks noChangeAspect="1"/>
          </p:cNvPicPr>
          <p:nvPr/>
        </p:nvPicPr>
        <p:blipFill>
          <a:blip r:embed="rId5"/>
          <a:stretch>
            <a:fillRect/>
          </a:stretch>
        </p:blipFill>
        <p:spPr>
          <a:xfrm>
            <a:off x="338202" y="6393943"/>
            <a:ext cx="1484521" cy="437686"/>
          </a:xfrm>
          <a:prstGeom prst="rect">
            <a:avLst/>
          </a:prstGeom>
        </p:spPr>
      </p:pic>
      <p:sp>
        <p:nvSpPr>
          <p:cNvPr id="12" name="TextBox 11">
            <a:extLst>
              <a:ext uri="{FF2B5EF4-FFF2-40B4-BE49-F238E27FC236}">
                <a16:creationId xmlns:a16="http://schemas.microsoft.com/office/drawing/2014/main" id="{BF63E85E-3F50-DFA8-C08C-D71FD5C193DE}"/>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14" name="Slide Number Placeholder 5">
            <a:extLst>
              <a:ext uri="{FF2B5EF4-FFF2-40B4-BE49-F238E27FC236}">
                <a16:creationId xmlns:a16="http://schemas.microsoft.com/office/drawing/2014/main" id="{1D4460EA-0CA9-EF79-AA90-CC212921952B}"/>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114</a:t>
            </a:fld>
            <a:endParaRPr lang="en-US" dirty="0"/>
          </a:p>
        </p:txBody>
      </p:sp>
    </p:spTree>
    <p:extLst>
      <p:ext uri="{BB962C8B-B14F-4D97-AF65-F5344CB8AC3E}">
        <p14:creationId xmlns:p14="http://schemas.microsoft.com/office/powerpoint/2010/main" val="1502860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wipe(up)">
                                      <p:cBhvr>
                                        <p:cTn id="13" dur="1000"/>
                                        <p:tgtEl>
                                          <p:spTgt spid="13">
                                            <p:txEl>
                                              <p:pRg st="3" end="3"/>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wipe(up)">
                                      <p:cBhvr>
                                        <p:cTn id="16"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54B6351-3532-C7A0-907D-3F4C0CDC02C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A4A4FE1-F380-6812-8E9B-9C1447BBAA62}"/>
              </a:ext>
            </a:extLst>
          </p:cNvPr>
          <p:cNvSpPr>
            <a:spLocks noGrp="1"/>
          </p:cNvSpPr>
          <p:nvPr>
            <p:ph type="body" sz="quarter" idx="10"/>
          </p:nvPr>
        </p:nvSpPr>
        <p:spPr>
          <a:xfrm>
            <a:off x="338202" y="277305"/>
            <a:ext cx="3498984" cy="513053"/>
          </a:xfrm>
        </p:spPr>
        <p:txBody>
          <a:bodyPr>
            <a:normAutofit fontScale="70000" lnSpcReduction="20000"/>
          </a:bodyPr>
          <a:lstStyle/>
          <a:p>
            <a:r>
              <a:rPr lang="en-US"/>
              <a:t>ASSIGN GROUP PERMISSIONS</a:t>
            </a:r>
          </a:p>
        </p:txBody>
      </p:sp>
      <p:sp>
        <p:nvSpPr>
          <p:cNvPr id="13" name="TextBox 12">
            <a:extLst>
              <a:ext uri="{FF2B5EF4-FFF2-40B4-BE49-F238E27FC236}">
                <a16:creationId xmlns:a16="http://schemas.microsoft.com/office/drawing/2014/main" id="{B5E785B8-FAA7-0A4B-E0EC-C414FB5C9C99}"/>
              </a:ext>
            </a:extLst>
          </p:cNvPr>
          <p:cNvSpPr txBox="1"/>
          <p:nvPr/>
        </p:nvSpPr>
        <p:spPr>
          <a:xfrm>
            <a:off x="156790" y="1156812"/>
            <a:ext cx="4008395" cy="2926955"/>
          </a:xfrm>
          <a:prstGeom prst="rect">
            <a:avLst/>
          </a:prstGeom>
          <a:noFill/>
        </p:spPr>
        <p:txBody>
          <a:bodyPr wrap="square">
            <a:spAutoFit/>
          </a:bodyPr>
          <a:lstStyle/>
          <a:p>
            <a:pPr>
              <a:spcBef>
                <a:spcPts val="844"/>
              </a:spcBef>
            </a:pPr>
            <a:r>
              <a:rPr lang="en-US" sz="1969" b="1" u="sng">
                <a:solidFill>
                  <a:srgbClr val="4D4D4D"/>
                </a:solidFill>
                <a:latin typeface="Times New Roman" panose="02020603050405020304" pitchFamily="18" charset="0"/>
                <a:cs typeface="Times New Roman" panose="02020603050405020304" pitchFamily="18" charset="0"/>
              </a:rPr>
              <a:t>Register or Order for a Group</a:t>
            </a:r>
          </a:p>
          <a:p>
            <a:pPr marL="241093" indent="-241093">
              <a:spcBef>
                <a:spcPts val="844"/>
              </a:spcBef>
              <a:buFont typeface="Wingdings" pitchFamily="2" charset="2"/>
              <a:buChar char="§"/>
            </a:pPr>
            <a:r>
              <a:rPr lang="en-US" sz="1969">
                <a:latin typeface="Times New Roman" panose="02020603050405020304" pitchFamily="18" charset="0"/>
                <a:cs typeface="Times New Roman" panose="02020603050405020304" pitchFamily="18" charset="0"/>
              </a:rPr>
              <a:t>Allows online membership processing, Add/Modify Transmittal.</a:t>
            </a:r>
          </a:p>
          <a:p>
            <a:pPr marL="241093" indent="-241093">
              <a:spcBef>
                <a:spcPts val="844"/>
              </a:spcBef>
              <a:buFont typeface="Wingdings" pitchFamily="2" charset="2"/>
              <a:buChar char="§"/>
            </a:pPr>
            <a:endParaRPr lang="en-US" sz="1969">
              <a:latin typeface="Times New Roman" panose="02020603050405020304" pitchFamily="18" charset="0"/>
              <a:cs typeface="Times New Roman" panose="02020603050405020304" pitchFamily="18" charset="0"/>
            </a:endParaRPr>
          </a:p>
          <a:p>
            <a:pPr>
              <a:spcBef>
                <a:spcPts val="844"/>
              </a:spcBef>
            </a:pPr>
            <a:r>
              <a:rPr lang="en-US" sz="1969" b="1" u="sng">
                <a:latin typeface="Times New Roman" panose="02020603050405020304" pitchFamily="18" charset="0"/>
                <a:cs typeface="Times New Roman" panose="02020603050405020304" pitchFamily="18" charset="0"/>
              </a:rPr>
              <a:t>Identity Group Manager</a:t>
            </a:r>
          </a:p>
          <a:p>
            <a:pPr marL="241093" indent="-241093">
              <a:spcBef>
                <a:spcPts val="844"/>
              </a:spcBef>
              <a:buFont typeface="Wingdings" pitchFamily="2" charset="2"/>
              <a:buChar char="§"/>
            </a:pPr>
            <a:r>
              <a:rPr lang="en-US" sz="1969">
                <a:solidFill>
                  <a:srgbClr val="FF0000"/>
                </a:solidFill>
                <a:latin typeface="Times New Roman" panose="02020603050405020304" pitchFamily="18" charset="0"/>
                <a:cs typeface="Times New Roman" panose="02020603050405020304" pitchFamily="18" charset="0"/>
              </a:rPr>
              <a:t>ADJUTANTS AND COMMANDERS ONLY.</a:t>
            </a:r>
          </a:p>
        </p:txBody>
      </p:sp>
      <p:grpSp>
        <p:nvGrpSpPr>
          <p:cNvPr id="2" name="Group 1">
            <a:extLst>
              <a:ext uri="{FF2B5EF4-FFF2-40B4-BE49-F238E27FC236}">
                <a16:creationId xmlns:a16="http://schemas.microsoft.com/office/drawing/2014/main" id="{D2046665-6B61-B7F9-ED6C-70868B04B3CF}"/>
              </a:ext>
            </a:extLst>
          </p:cNvPr>
          <p:cNvGrpSpPr/>
          <p:nvPr/>
        </p:nvGrpSpPr>
        <p:grpSpPr>
          <a:xfrm>
            <a:off x="4084592" y="277305"/>
            <a:ext cx="6907774" cy="6188075"/>
            <a:chOff x="6390502" y="323539"/>
            <a:chExt cx="9824690" cy="9192561"/>
          </a:xfrm>
        </p:grpSpPr>
        <p:sp>
          <p:nvSpPr>
            <p:cNvPr id="3" name="Rectangle 2">
              <a:extLst>
                <a:ext uri="{FF2B5EF4-FFF2-40B4-BE49-F238E27FC236}">
                  <a16:creationId xmlns:a16="http://schemas.microsoft.com/office/drawing/2014/main" id="{4D382412-CA2F-E7F2-308E-69F820B6BCB6}"/>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1266"/>
            </a:p>
          </p:txBody>
        </p:sp>
        <p:grpSp>
          <p:nvGrpSpPr>
            <p:cNvPr id="4" name="Group 3">
              <a:extLst>
                <a:ext uri="{FF2B5EF4-FFF2-40B4-BE49-F238E27FC236}">
                  <a16:creationId xmlns:a16="http://schemas.microsoft.com/office/drawing/2014/main" id="{D24CEE94-A9F8-0FEE-D932-46014AF87297}"/>
                </a:ext>
              </a:extLst>
            </p:cNvPr>
            <p:cNvGrpSpPr/>
            <p:nvPr/>
          </p:nvGrpSpPr>
          <p:grpSpPr>
            <a:xfrm>
              <a:off x="7609469" y="689214"/>
              <a:ext cx="7672718" cy="8375171"/>
              <a:chOff x="274394" y="572579"/>
              <a:chExt cx="4359338" cy="5712842"/>
            </a:xfrm>
          </p:grpSpPr>
          <p:pic>
            <p:nvPicPr>
              <p:cNvPr id="5" name="Picture 4">
                <a:extLst>
                  <a:ext uri="{FF2B5EF4-FFF2-40B4-BE49-F238E27FC236}">
                    <a16:creationId xmlns:a16="http://schemas.microsoft.com/office/drawing/2014/main" id="{5D2033A7-F3D0-4FA4-D228-379234DA209E}"/>
                  </a:ext>
                </a:extLst>
              </p:cNvPr>
              <p:cNvPicPr>
                <a:picLocks noChangeAspect="1"/>
              </p:cNvPicPr>
              <p:nvPr/>
            </p:nvPicPr>
            <p:blipFill>
              <a:blip r:embed="rId3"/>
              <a:stretch>
                <a:fillRect/>
              </a:stretch>
            </p:blipFill>
            <p:spPr>
              <a:xfrm>
                <a:off x="274394" y="572579"/>
                <a:ext cx="4359338" cy="5712842"/>
              </a:xfrm>
              <a:prstGeom prst="rect">
                <a:avLst/>
              </a:prstGeom>
            </p:spPr>
          </p:pic>
          <p:sp>
            <p:nvSpPr>
              <p:cNvPr id="7" name="TextBox 6">
                <a:extLst>
                  <a:ext uri="{FF2B5EF4-FFF2-40B4-BE49-F238E27FC236}">
                    <a16:creationId xmlns:a16="http://schemas.microsoft.com/office/drawing/2014/main" id="{9AFF43D6-6976-02FC-F717-8BF31ED897BB}"/>
                  </a:ext>
                </a:extLst>
              </p:cNvPr>
              <p:cNvSpPr txBox="1"/>
              <p:nvPr/>
            </p:nvSpPr>
            <p:spPr>
              <a:xfrm>
                <a:off x="2990724" y="1017221"/>
                <a:ext cx="1160516" cy="236508"/>
              </a:xfrm>
              <a:prstGeom prst="rect">
                <a:avLst/>
              </a:prstGeom>
              <a:solidFill>
                <a:schemeClr val="bg1"/>
              </a:solidFill>
            </p:spPr>
            <p:txBody>
              <a:bodyPr wrap="square" rtlCol="0">
                <a:spAutoFit/>
              </a:bodyPr>
              <a:lstStyle/>
              <a:p>
                <a:pPr algn="l"/>
                <a:r>
                  <a:rPr lang="en-US" sz="984" b="1"/>
                  <a:t>GA Post 0251</a:t>
                </a:r>
              </a:p>
            </p:txBody>
          </p:sp>
        </p:grpSp>
      </p:grpSp>
      <p:sp>
        <p:nvSpPr>
          <p:cNvPr id="8" name="Rectangle: Rounded Corners 7">
            <a:extLst>
              <a:ext uri="{FF2B5EF4-FFF2-40B4-BE49-F238E27FC236}">
                <a16:creationId xmlns:a16="http://schemas.microsoft.com/office/drawing/2014/main" id="{FF309B85-283E-4740-4B52-438161882331}"/>
              </a:ext>
            </a:extLst>
          </p:cNvPr>
          <p:cNvSpPr/>
          <p:nvPr/>
        </p:nvSpPr>
        <p:spPr>
          <a:xfrm>
            <a:off x="5567834" y="3115783"/>
            <a:ext cx="5076372" cy="655282"/>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9" name="Rectangle: Rounded Corners 8">
            <a:extLst>
              <a:ext uri="{FF2B5EF4-FFF2-40B4-BE49-F238E27FC236}">
                <a16:creationId xmlns:a16="http://schemas.microsoft.com/office/drawing/2014/main" id="{DC2EC3D1-3F90-3993-8200-86E6AB1933DD}"/>
              </a:ext>
            </a:extLst>
          </p:cNvPr>
          <p:cNvSpPr/>
          <p:nvPr/>
        </p:nvSpPr>
        <p:spPr>
          <a:xfrm>
            <a:off x="5567834" y="3771065"/>
            <a:ext cx="5076372" cy="408006"/>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0" name="Picture 2" descr="Usage of all American Legion emblems | The American Legion">
            <a:extLst>
              <a:ext uri="{FF2B5EF4-FFF2-40B4-BE49-F238E27FC236}">
                <a16:creationId xmlns:a16="http://schemas.microsoft.com/office/drawing/2014/main" id="{D903A680-2205-8118-58DA-136D813FB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773" y="5969191"/>
            <a:ext cx="790970" cy="7399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F61F066-C62C-5A21-F6AB-BDEA860BFF4F}"/>
              </a:ext>
            </a:extLst>
          </p:cNvPr>
          <p:cNvPicPr>
            <a:picLocks noChangeAspect="1"/>
          </p:cNvPicPr>
          <p:nvPr/>
        </p:nvPicPr>
        <p:blipFill>
          <a:blip r:embed="rId5"/>
          <a:stretch>
            <a:fillRect/>
          </a:stretch>
        </p:blipFill>
        <p:spPr>
          <a:xfrm>
            <a:off x="338202" y="6198669"/>
            <a:ext cx="1731356" cy="510461"/>
          </a:xfrm>
          <a:prstGeom prst="rect">
            <a:avLst/>
          </a:prstGeom>
        </p:spPr>
      </p:pic>
      <p:sp>
        <p:nvSpPr>
          <p:cNvPr id="12" name="TextBox 11">
            <a:extLst>
              <a:ext uri="{FF2B5EF4-FFF2-40B4-BE49-F238E27FC236}">
                <a16:creationId xmlns:a16="http://schemas.microsoft.com/office/drawing/2014/main" id="{E4125DCC-CDC8-0458-33EA-D05E9F6932C2}"/>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14" name="Slide Number Placeholder 5">
            <a:extLst>
              <a:ext uri="{FF2B5EF4-FFF2-40B4-BE49-F238E27FC236}">
                <a16:creationId xmlns:a16="http://schemas.microsoft.com/office/drawing/2014/main" id="{1B284453-17C3-00B3-4854-BB3BDA0639A4}"/>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115</a:t>
            </a:fld>
            <a:endParaRPr lang="en-US" dirty="0"/>
          </a:p>
        </p:txBody>
      </p:sp>
    </p:spTree>
    <p:extLst>
      <p:ext uri="{BB962C8B-B14F-4D97-AF65-F5344CB8AC3E}">
        <p14:creationId xmlns:p14="http://schemas.microsoft.com/office/powerpoint/2010/main" val="2019992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wipe(up)">
                                      <p:cBhvr>
                                        <p:cTn id="13" dur="1000"/>
                                        <p:tgtEl>
                                          <p:spTgt spid="13">
                                            <p:txEl>
                                              <p:pRg st="3" end="3"/>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wipe(up)">
                                      <p:cBhvr>
                                        <p:cTn id="16"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5BCAA-F618-E0EE-008B-16AC761D0E83}"/>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AC5363E2-7FE1-EDB1-B563-C3CFDDC67495}"/>
              </a:ext>
            </a:extLst>
          </p:cNvPr>
          <p:cNvGrpSpPr/>
          <p:nvPr/>
        </p:nvGrpSpPr>
        <p:grpSpPr>
          <a:xfrm>
            <a:off x="4602185" y="76428"/>
            <a:ext cx="8202298" cy="6473403"/>
            <a:chOff x="6545528" y="108551"/>
            <a:chExt cx="11665847" cy="9206899"/>
          </a:xfrm>
        </p:grpSpPr>
        <p:grpSp>
          <p:nvGrpSpPr>
            <p:cNvPr id="11" name="Group 10">
              <a:extLst>
                <a:ext uri="{FF2B5EF4-FFF2-40B4-BE49-F238E27FC236}">
                  <a16:creationId xmlns:a16="http://schemas.microsoft.com/office/drawing/2014/main" id="{7A83784F-37CE-09BD-426F-1425A5C20B55}"/>
                </a:ext>
              </a:extLst>
            </p:cNvPr>
            <p:cNvGrpSpPr/>
            <p:nvPr/>
          </p:nvGrpSpPr>
          <p:grpSpPr>
            <a:xfrm>
              <a:off x="6755596" y="2499944"/>
              <a:ext cx="10015884" cy="6815506"/>
              <a:chOff x="6755596" y="2499944"/>
              <a:chExt cx="10015884" cy="6815506"/>
            </a:xfrm>
          </p:grpSpPr>
          <p:pic>
            <p:nvPicPr>
              <p:cNvPr id="9" name="Picture 8">
                <a:extLst>
                  <a:ext uri="{FF2B5EF4-FFF2-40B4-BE49-F238E27FC236}">
                    <a16:creationId xmlns:a16="http://schemas.microsoft.com/office/drawing/2014/main" id="{90B4BA39-BBC7-060A-B67A-8145D1010680}"/>
                  </a:ext>
                </a:extLst>
              </p:cNvPr>
              <p:cNvPicPr>
                <a:picLocks noChangeAspect="1"/>
              </p:cNvPicPr>
              <p:nvPr/>
            </p:nvPicPr>
            <p:blipFill>
              <a:blip r:embed="rId3"/>
              <a:stretch>
                <a:fillRect/>
              </a:stretch>
            </p:blipFill>
            <p:spPr>
              <a:xfrm>
                <a:off x="6755596" y="2499944"/>
                <a:ext cx="9834185" cy="4110406"/>
              </a:xfrm>
              <a:prstGeom prst="rect">
                <a:avLst/>
              </a:prstGeom>
            </p:spPr>
          </p:pic>
          <p:sp>
            <p:nvSpPr>
              <p:cNvPr id="10" name="Rectangle 9">
                <a:extLst>
                  <a:ext uri="{FF2B5EF4-FFF2-40B4-BE49-F238E27FC236}">
                    <a16:creationId xmlns:a16="http://schemas.microsoft.com/office/drawing/2014/main" id="{FE967FDB-C06E-76F1-5A7A-B62A9FE7C048}"/>
                  </a:ext>
                </a:extLst>
              </p:cNvPr>
              <p:cNvSpPr/>
              <p:nvPr/>
            </p:nvSpPr>
            <p:spPr>
              <a:xfrm>
                <a:off x="6991350" y="5981700"/>
                <a:ext cx="9780130" cy="3333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pic>
          <p:nvPicPr>
            <p:cNvPr id="13" name="Picture 12">
              <a:extLst>
                <a:ext uri="{FF2B5EF4-FFF2-40B4-BE49-F238E27FC236}">
                  <a16:creationId xmlns:a16="http://schemas.microsoft.com/office/drawing/2014/main" id="{74EA177E-CA85-5322-B9A9-E0DC48C922AF}"/>
                </a:ext>
              </a:extLst>
            </p:cNvPr>
            <p:cNvPicPr>
              <a:picLocks noChangeAspect="1"/>
            </p:cNvPicPr>
            <p:nvPr/>
          </p:nvPicPr>
          <p:blipFill>
            <a:blip r:embed="rId4"/>
            <a:stretch>
              <a:fillRect/>
            </a:stretch>
          </p:blipFill>
          <p:spPr>
            <a:xfrm>
              <a:off x="6545528" y="108551"/>
              <a:ext cx="9164333" cy="756839"/>
            </a:xfrm>
            <a:prstGeom prst="rect">
              <a:avLst/>
            </a:prstGeom>
          </p:spPr>
        </p:pic>
        <p:pic>
          <p:nvPicPr>
            <p:cNvPr id="6" name="Picture 5">
              <a:extLst>
                <a:ext uri="{FF2B5EF4-FFF2-40B4-BE49-F238E27FC236}">
                  <a16:creationId xmlns:a16="http://schemas.microsoft.com/office/drawing/2014/main" id="{91CC920B-F540-5758-A769-488A144513A1}"/>
                </a:ext>
              </a:extLst>
            </p:cNvPr>
            <p:cNvPicPr>
              <a:picLocks noChangeAspect="1"/>
            </p:cNvPicPr>
            <p:nvPr/>
          </p:nvPicPr>
          <p:blipFill>
            <a:blip r:embed="rId5"/>
            <a:stretch>
              <a:fillRect/>
            </a:stretch>
          </p:blipFill>
          <p:spPr>
            <a:xfrm>
              <a:off x="6637266" y="712538"/>
              <a:ext cx="11574109" cy="786590"/>
            </a:xfrm>
            <a:prstGeom prst="rect">
              <a:avLst/>
            </a:prstGeom>
          </p:spPr>
        </p:pic>
        <p:sp>
          <p:nvSpPr>
            <p:cNvPr id="14" name="TextBox 13">
              <a:extLst>
                <a:ext uri="{FF2B5EF4-FFF2-40B4-BE49-F238E27FC236}">
                  <a16:creationId xmlns:a16="http://schemas.microsoft.com/office/drawing/2014/main" id="{422CE8F2-A3F1-41A2-CF4D-CA4224A1B52E}"/>
                </a:ext>
              </a:extLst>
            </p:cNvPr>
            <p:cNvSpPr txBox="1"/>
            <p:nvPr/>
          </p:nvSpPr>
          <p:spPr>
            <a:xfrm>
              <a:off x="6979429" y="1708298"/>
              <a:ext cx="8480007" cy="346727"/>
            </a:xfrm>
            <a:prstGeom prst="rect">
              <a:avLst/>
            </a:prstGeom>
            <a:solidFill>
              <a:schemeClr val="accent2"/>
            </a:solidFill>
          </p:spPr>
          <p:txBody>
            <a:bodyPr wrap="square" rtlCol="0">
              <a:spAutoFit/>
            </a:bodyPr>
            <a:lstStyle/>
            <a:p>
              <a:pPr algn="l"/>
              <a:r>
                <a:rPr lang="en-US" sz="984"/>
                <a:t>Viewing:</a:t>
              </a:r>
              <a:r>
                <a:rPr lang="en-US" sz="984" b="1"/>
                <a:t>  AbSample, Albert  [Member ID: 123456789]</a:t>
              </a:r>
            </a:p>
          </p:txBody>
        </p:sp>
      </p:grpSp>
      <p:pic>
        <p:nvPicPr>
          <p:cNvPr id="2" name="Picture 1">
            <a:extLst>
              <a:ext uri="{FF2B5EF4-FFF2-40B4-BE49-F238E27FC236}">
                <a16:creationId xmlns:a16="http://schemas.microsoft.com/office/drawing/2014/main" id="{EB0ACC17-7169-0284-B9EA-12C7766FAE15}"/>
              </a:ext>
            </a:extLst>
          </p:cNvPr>
          <p:cNvPicPr>
            <a:picLocks noChangeAspect="1"/>
          </p:cNvPicPr>
          <p:nvPr/>
        </p:nvPicPr>
        <p:blipFill>
          <a:blip r:embed="rId6"/>
          <a:stretch>
            <a:fillRect/>
          </a:stretch>
        </p:blipFill>
        <p:spPr>
          <a:xfrm>
            <a:off x="791042" y="962118"/>
            <a:ext cx="2786863" cy="5312967"/>
          </a:xfrm>
          <a:prstGeom prst="rect">
            <a:avLst/>
          </a:prstGeom>
        </p:spPr>
      </p:pic>
      <p:sp>
        <p:nvSpPr>
          <p:cNvPr id="8" name="Rectangle: Rounded Corners 7">
            <a:extLst>
              <a:ext uri="{FF2B5EF4-FFF2-40B4-BE49-F238E27FC236}">
                <a16:creationId xmlns:a16="http://schemas.microsoft.com/office/drawing/2014/main" id="{7B84C63B-3B5E-7503-2A8C-0A42089B1357}"/>
              </a:ext>
            </a:extLst>
          </p:cNvPr>
          <p:cNvSpPr/>
          <p:nvPr/>
        </p:nvSpPr>
        <p:spPr>
          <a:xfrm>
            <a:off x="1126395" y="5642132"/>
            <a:ext cx="1878010" cy="35441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2" name="TextBox 11">
            <a:extLst>
              <a:ext uri="{FF2B5EF4-FFF2-40B4-BE49-F238E27FC236}">
                <a16:creationId xmlns:a16="http://schemas.microsoft.com/office/drawing/2014/main" id="{E904D38E-97CE-85DE-ED2F-4D118FECC20D}"/>
              </a:ext>
            </a:extLst>
          </p:cNvPr>
          <p:cNvSpPr txBox="1"/>
          <p:nvPr/>
        </p:nvSpPr>
        <p:spPr>
          <a:xfrm>
            <a:off x="3891063" y="3968207"/>
            <a:ext cx="8300937" cy="871264"/>
          </a:xfrm>
          <a:prstGeom prst="rect">
            <a:avLst/>
          </a:prstGeom>
          <a:noFill/>
        </p:spPr>
        <p:txBody>
          <a:bodyPr wrap="square" rtlCol="0">
            <a:spAutoFit/>
          </a:bodyPr>
          <a:lstStyle/>
          <a:p>
            <a:pPr algn="l"/>
            <a:r>
              <a:rPr lang="en-US" sz="2531"/>
              <a:t>* Monitor access using MyLegion Access report.  </a:t>
            </a:r>
          </a:p>
          <a:p>
            <a:pPr algn="l"/>
            <a:r>
              <a:rPr lang="en-US" sz="2531"/>
              <a:t>* Contact department headquarters to add end date.</a:t>
            </a:r>
          </a:p>
        </p:txBody>
      </p:sp>
      <p:sp>
        <p:nvSpPr>
          <p:cNvPr id="15" name="Text Placeholder 14">
            <a:extLst>
              <a:ext uri="{FF2B5EF4-FFF2-40B4-BE49-F238E27FC236}">
                <a16:creationId xmlns:a16="http://schemas.microsoft.com/office/drawing/2014/main" id="{9D4ACB19-4DFB-60E3-4CDC-B005C3FD067A}"/>
              </a:ext>
            </a:extLst>
          </p:cNvPr>
          <p:cNvSpPr>
            <a:spLocks noGrp="1"/>
          </p:cNvSpPr>
          <p:nvPr>
            <p:ph type="body" sz="quarter" idx="10"/>
          </p:nvPr>
        </p:nvSpPr>
        <p:spPr/>
        <p:txBody>
          <a:bodyPr>
            <a:normAutofit fontScale="55000" lnSpcReduction="20000"/>
          </a:bodyPr>
          <a:lstStyle/>
          <a:p>
            <a:r>
              <a:rPr lang="en-US"/>
              <a:t>ASSIGN GROUP PERMISSIONS</a:t>
            </a:r>
          </a:p>
        </p:txBody>
      </p:sp>
      <p:sp>
        <p:nvSpPr>
          <p:cNvPr id="16" name="Arrow: Right 15">
            <a:extLst>
              <a:ext uri="{FF2B5EF4-FFF2-40B4-BE49-F238E27FC236}">
                <a16:creationId xmlns:a16="http://schemas.microsoft.com/office/drawing/2014/main" id="{D4485BBF-2D1C-271F-F670-A4880239DDE1}"/>
              </a:ext>
            </a:extLst>
          </p:cNvPr>
          <p:cNvSpPr/>
          <p:nvPr/>
        </p:nvSpPr>
        <p:spPr>
          <a:xfrm>
            <a:off x="673555" y="2221369"/>
            <a:ext cx="452839" cy="3661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3" name="Picture 2" descr="Usage of all American Legion emblems | The American Legion">
            <a:extLst>
              <a:ext uri="{FF2B5EF4-FFF2-40B4-BE49-F238E27FC236}">
                <a16:creationId xmlns:a16="http://schemas.microsoft.com/office/drawing/2014/main" id="{79953769-92D3-FC27-8754-F9CBFD5533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57415" y="6082458"/>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4633A1-F7A6-CB10-CBAE-12BA967B0483}"/>
              </a:ext>
            </a:extLst>
          </p:cNvPr>
          <p:cNvPicPr>
            <a:picLocks noChangeAspect="1"/>
          </p:cNvPicPr>
          <p:nvPr/>
        </p:nvPicPr>
        <p:blipFill>
          <a:blip r:embed="rId8"/>
          <a:stretch>
            <a:fillRect/>
          </a:stretch>
        </p:blipFill>
        <p:spPr>
          <a:xfrm>
            <a:off x="203380" y="6275085"/>
            <a:ext cx="1846028" cy="544270"/>
          </a:xfrm>
          <a:prstGeom prst="rect">
            <a:avLst/>
          </a:prstGeom>
        </p:spPr>
      </p:pic>
      <p:sp>
        <p:nvSpPr>
          <p:cNvPr id="5" name="TextBox 4">
            <a:extLst>
              <a:ext uri="{FF2B5EF4-FFF2-40B4-BE49-F238E27FC236}">
                <a16:creationId xmlns:a16="http://schemas.microsoft.com/office/drawing/2014/main" id="{8A77FE1B-8EB5-8079-E36B-CA54B863DE9D}"/>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7" name="Slide Number Placeholder 5">
            <a:extLst>
              <a:ext uri="{FF2B5EF4-FFF2-40B4-BE49-F238E27FC236}">
                <a16:creationId xmlns:a16="http://schemas.microsoft.com/office/drawing/2014/main" id="{FD1FC2A5-6846-1ADA-55F4-1BFB2C296CA2}"/>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116</a:t>
            </a:fld>
            <a:endParaRPr lang="en-US" dirty="0"/>
          </a:p>
        </p:txBody>
      </p:sp>
    </p:spTree>
    <p:extLst>
      <p:ext uri="{BB962C8B-B14F-4D97-AF65-F5344CB8AC3E}">
        <p14:creationId xmlns:p14="http://schemas.microsoft.com/office/powerpoint/2010/main" val="202501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up)">
                                      <p:cBhvr>
                                        <p:cTn id="10" dur="10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wipe(up)">
                                      <p:cBhvr>
                                        <p:cTn id="15" dur="10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a:xfrm>
            <a:off x="338202" y="277304"/>
            <a:ext cx="3291605" cy="338930"/>
          </a:xfrm>
        </p:spPr>
        <p:txBody>
          <a:bodyPr>
            <a:normAutofit fontScale="55000" lnSpcReduction="20000"/>
          </a:bodyPr>
          <a:lstStyle/>
          <a:p>
            <a:r>
              <a:rPr lang="en-US"/>
              <a:t>MY ACCOUNT &amp; HELP RESOURCES</a:t>
            </a:r>
          </a:p>
        </p:txBody>
      </p:sp>
      <p:pic>
        <p:nvPicPr>
          <p:cNvPr id="15" name="Picture 14" descr="A screenshot of a computer&#10;&#10;Description automatically generated">
            <a:extLst>
              <a:ext uri="{FF2B5EF4-FFF2-40B4-BE49-F238E27FC236}">
                <a16:creationId xmlns:a16="http://schemas.microsoft.com/office/drawing/2014/main" id="{87D21B5B-7333-EB04-6447-E5F966F6E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462" y="128479"/>
            <a:ext cx="7428715" cy="6601041"/>
          </a:xfrm>
          <a:prstGeom prst="rect">
            <a:avLst/>
          </a:prstGeom>
          <a:ln w="19050">
            <a:solidFill>
              <a:schemeClr val="bg1"/>
            </a:solidFill>
          </a:ln>
        </p:spPr>
      </p:pic>
      <p:sp>
        <p:nvSpPr>
          <p:cNvPr id="14" name="Rectangle: Rounded Corners 13">
            <a:extLst>
              <a:ext uri="{FF2B5EF4-FFF2-40B4-BE49-F238E27FC236}">
                <a16:creationId xmlns:a16="http://schemas.microsoft.com/office/drawing/2014/main" id="{147A1AA5-3BC3-A2AA-A6AC-B0ED21D478CC}"/>
              </a:ext>
            </a:extLst>
          </p:cNvPr>
          <p:cNvSpPr/>
          <p:nvPr/>
        </p:nvSpPr>
        <p:spPr>
          <a:xfrm>
            <a:off x="8090738" y="991707"/>
            <a:ext cx="1394162" cy="335407"/>
          </a:xfrm>
          <a:prstGeom prst="roundRect">
            <a:avLst/>
          </a:prstGeom>
          <a:noFill/>
          <a:ln w="762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3" name="Picture 12">
            <a:extLst>
              <a:ext uri="{FF2B5EF4-FFF2-40B4-BE49-F238E27FC236}">
                <a16:creationId xmlns:a16="http://schemas.microsoft.com/office/drawing/2014/main" id="{80B638FE-ED84-344D-21DF-9DCAE7979B90}"/>
              </a:ext>
            </a:extLst>
          </p:cNvPr>
          <p:cNvPicPr>
            <a:picLocks noChangeAspect="1"/>
          </p:cNvPicPr>
          <p:nvPr/>
        </p:nvPicPr>
        <p:blipFill>
          <a:blip r:embed="rId4"/>
          <a:stretch>
            <a:fillRect/>
          </a:stretch>
        </p:blipFill>
        <p:spPr>
          <a:xfrm>
            <a:off x="545997" y="1327114"/>
            <a:ext cx="2722355" cy="3214695"/>
          </a:xfrm>
          <a:prstGeom prst="rect">
            <a:avLst/>
          </a:prstGeom>
        </p:spPr>
      </p:pic>
      <p:sp>
        <p:nvSpPr>
          <p:cNvPr id="2" name="Rectangle 1">
            <a:extLst>
              <a:ext uri="{FF2B5EF4-FFF2-40B4-BE49-F238E27FC236}">
                <a16:creationId xmlns:a16="http://schemas.microsoft.com/office/drawing/2014/main" id="{6FB69EF5-F657-37E2-2A1F-89F3F97062C7}"/>
              </a:ext>
            </a:extLst>
          </p:cNvPr>
          <p:cNvSpPr/>
          <p:nvPr/>
        </p:nvSpPr>
        <p:spPr>
          <a:xfrm>
            <a:off x="657986" y="2934461"/>
            <a:ext cx="2342297" cy="641874"/>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4" name="Picture 2" descr="Usage of all American Legion emblems | The American Legion">
            <a:extLst>
              <a:ext uri="{FF2B5EF4-FFF2-40B4-BE49-F238E27FC236}">
                <a16:creationId xmlns:a16="http://schemas.microsoft.com/office/drawing/2014/main" id="{28A11EAC-183A-5EF1-C307-E385792879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4177" y="5798615"/>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48B1C33-9CE3-7355-8053-0CF5F9168DA4}"/>
              </a:ext>
            </a:extLst>
          </p:cNvPr>
          <p:cNvPicPr>
            <a:picLocks noChangeAspect="1"/>
          </p:cNvPicPr>
          <p:nvPr/>
        </p:nvPicPr>
        <p:blipFill>
          <a:blip r:embed="rId6"/>
          <a:stretch>
            <a:fillRect/>
          </a:stretch>
        </p:blipFill>
        <p:spPr>
          <a:xfrm>
            <a:off x="203381" y="6282185"/>
            <a:ext cx="1846028" cy="544270"/>
          </a:xfrm>
          <a:prstGeom prst="rect">
            <a:avLst/>
          </a:prstGeom>
        </p:spPr>
      </p:pic>
      <p:sp>
        <p:nvSpPr>
          <p:cNvPr id="6" name="Slide Number Placeholder 5">
            <a:extLst>
              <a:ext uri="{FF2B5EF4-FFF2-40B4-BE49-F238E27FC236}">
                <a16:creationId xmlns:a16="http://schemas.microsoft.com/office/drawing/2014/main" id="{6C46C432-F59E-C3B3-3086-3216029BFB55}"/>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117</a:t>
            </a:fld>
            <a:endParaRPr lang="en-US" dirty="0"/>
          </a:p>
        </p:txBody>
      </p:sp>
    </p:spTree>
    <p:extLst>
      <p:ext uri="{BB962C8B-B14F-4D97-AF65-F5344CB8AC3E}">
        <p14:creationId xmlns:p14="http://schemas.microsoft.com/office/powerpoint/2010/main" val="408245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95767-76C4-AB6E-8848-F53F201446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AD23D5-3A59-755F-5AAB-1BD90FC0A5EB}"/>
              </a:ext>
            </a:extLst>
          </p:cNvPr>
          <p:cNvSpPr>
            <a:spLocks noGrp="1"/>
          </p:cNvSpPr>
          <p:nvPr>
            <p:ph type="title"/>
          </p:nvPr>
        </p:nvSpPr>
        <p:spPr>
          <a:xfrm>
            <a:off x="3256258" y="237834"/>
            <a:ext cx="5019675" cy="685287"/>
          </a:xfrm>
        </p:spPr>
        <p:txBody>
          <a:bodyPr vert="horz" lIns="91440" tIns="45720" rIns="91440" bIns="45720" rtlCol="0" anchor="ctr">
            <a:noAutofit/>
          </a:bodyPr>
          <a:lstStyle/>
          <a:p>
            <a:pPr algn="ctr"/>
            <a:r>
              <a:rPr lang="en-US" sz="4000" b="1"/>
              <a:t>myLegion.org </a:t>
            </a:r>
          </a:p>
        </p:txBody>
      </p:sp>
      <p:pic>
        <p:nvPicPr>
          <p:cNvPr id="10" name="Content Placeholder 9" descr="A screenshot of a web page&#10;&#10;AI-generated content may be incorrect.">
            <a:extLst>
              <a:ext uri="{FF2B5EF4-FFF2-40B4-BE49-F238E27FC236}">
                <a16:creationId xmlns:a16="http://schemas.microsoft.com/office/drawing/2014/main" id="{F0A21139-8A32-E243-A755-CD68D9EA9A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3423" y="1168400"/>
            <a:ext cx="8103525" cy="5246688"/>
          </a:xfrm>
        </p:spPr>
      </p:pic>
      <p:sp>
        <p:nvSpPr>
          <p:cNvPr id="4" name="Footer Placeholder 3">
            <a:extLst>
              <a:ext uri="{FF2B5EF4-FFF2-40B4-BE49-F238E27FC236}">
                <a16:creationId xmlns:a16="http://schemas.microsoft.com/office/drawing/2014/main" id="{FAB518A6-A20A-DD50-BA37-15AA4CF92FF1}"/>
              </a:ext>
            </a:extLst>
          </p:cNvPr>
          <p:cNvSpPr>
            <a:spLocks noGrp="1"/>
          </p:cNvSpPr>
          <p:nvPr>
            <p:ph type="ftr" sz="quarter" idx="11"/>
          </p:nvPr>
        </p:nvSpPr>
        <p:spPr/>
        <p:txBody>
          <a:bodyPr/>
          <a:lstStyle/>
          <a:p>
            <a:r>
              <a:rPr lang="en-US"/>
              <a:t>District 13 Santa Clara County</a:t>
            </a:r>
          </a:p>
        </p:txBody>
      </p:sp>
      <p:pic>
        <p:nvPicPr>
          <p:cNvPr id="6" name="Picture 2" descr="Usage of all American Legion emblems | The American Legion">
            <a:extLst>
              <a:ext uri="{FF2B5EF4-FFF2-40B4-BE49-F238E27FC236}">
                <a16:creationId xmlns:a16="http://schemas.microsoft.com/office/drawing/2014/main" id="{6D1AA5DF-059A-826A-4589-C3A0AE20D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8366" y="6037235"/>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E44BEEC-21A9-77CA-6CCE-9655F2A5C456}"/>
              </a:ext>
            </a:extLst>
          </p:cNvPr>
          <p:cNvPicPr>
            <a:picLocks noChangeAspect="1"/>
          </p:cNvPicPr>
          <p:nvPr/>
        </p:nvPicPr>
        <p:blipFill>
          <a:blip r:embed="rId5"/>
          <a:stretch>
            <a:fillRect/>
          </a:stretch>
        </p:blipFill>
        <p:spPr>
          <a:xfrm>
            <a:off x="248093" y="6329605"/>
            <a:ext cx="1846028" cy="544270"/>
          </a:xfrm>
          <a:prstGeom prst="rect">
            <a:avLst/>
          </a:prstGeom>
        </p:spPr>
      </p:pic>
      <p:sp>
        <p:nvSpPr>
          <p:cNvPr id="8" name="Slide Number Placeholder 5">
            <a:extLst>
              <a:ext uri="{FF2B5EF4-FFF2-40B4-BE49-F238E27FC236}">
                <a16:creationId xmlns:a16="http://schemas.microsoft.com/office/drawing/2014/main" id="{D03DCB8A-A11D-6DC4-D99A-4F2F06890D98}"/>
              </a:ext>
            </a:extLst>
          </p:cNvPr>
          <p:cNvSpPr txBox="1">
            <a:spLocks/>
          </p:cNvSpPr>
          <p:nvPr/>
        </p:nvSpPr>
        <p:spPr>
          <a:xfrm>
            <a:off x="9386766"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118</a:t>
            </a:fld>
            <a:endParaRPr lang="en-US" dirty="0"/>
          </a:p>
        </p:txBody>
      </p:sp>
    </p:spTree>
    <p:extLst>
      <p:ext uri="{BB962C8B-B14F-4D97-AF65-F5344CB8AC3E}">
        <p14:creationId xmlns:p14="http://schemas.microsoft.com/office/powerpoint/2010/main" val="16784740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C2C7-4D3F-41FD-9264-8D7B66236F62}"/>
              </a:ext>
            </a:extLst>
          </p:cNvPr>
          <p:cNvSpPr>
            <a:spLocks noGrp="1"/>
          </p:cNvSpPr>
          <p:nvPr>
            <p:ph type="title"/>
          </p:nvPr>
        </p:nvSpPr>
        <p:spPr>
          <a:xfrm>
            <a:off x="838200" y="27495"/>
            <a:ext cx="10515600" cy="1325563"/>
          </a:xfrm>
        </p:spPr>
        <p:txBody>
          <a:bodyPr vert="horz" lIns="91440" tIns="45720" rIns="91440" bIns="45720" rtlCol="0" anchor="ctr">
            <a:normAutofit/>
          </a:bodyPr>
          <a:lstStyle/>
          <a:p>
            <a:pPr algn="ctr"/>
            <a:r>
              <a:rPr lang="en-US" sz="4000" b="1"/>
              <a:t>Course Wrap-up</a:t>
            </a:r>
          </a:p>
        </p:txBody>
      </p:sp>
      <p:graphicFrame>
        <p:nvGraphicFramePr>
          <p:cNvPr id="5" name="Content Placeholder 2">
            <a:extLst>
              <a:ext uri="{FF2B5EF4-FFF2-40B4-BE49-F238E27FC236}">
                <a16:creationId xmlns:a16="http://schemas.microsoft.com/office/drawing/2014/main" id="{97B0A87A-D4B9-202C-CA00-49903A443C44}"/>
              </a:ext>
            </a:extLst>
          </p:cNvPr>
          <p:cNvGraphicFramePr>
            <a:graphicFrameLocks noGrp="1"/>
          </p:cNvGraphicFramePr>
          <p:nvPr>
            <p:ph idx="1"/>
          </p:nvPr>
        </p:nvGraphicFramePr>
        <p:xfrm>
          <a:off x="2409884" y="1576548"/>
          <a:ext cx="6653299" cy="3893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7D8FFBFB-6BA7-F5C1-1D7E-24A504D2DFB1}"/>
              </a:ext>
            </a:extLst>
          </p:cNvPr>
          <p:cNvSpPr>
            <a:spLocks noGrp="1"/>
          </p:cNvSpPr>
          <p:nvPr>
            <p:ph type="ftr" sz="quarter" idx="11"/>
          </p:nvPr>
        </p:nvSpPr>
        <p:spPr/>
        <p:txBody>
          <a:bodyPr/>
          <a:lstStyle/>
          <a:p>
            <a:r>
              <a:rPr lang="en-US"/>
              <a:t>District 13 Santa Clara County</a:t>
            </a:r>
          </a:p>
        </p:txBody>
      </p:sp>
      <p:pic>
        <p:nvPicPr>
          <p:cNvPr id="6" name="Picture 2" descr="Usage of all American Legion emblems | The American Legion">
            <a:extLst>
              <a:ext uri="{FF2B5EF4-FFF2-40B4-BE49-F238E27FC236}">
                <a16:creationId xmlns:a16="http://schemas.microsoft.com/office/drawing/2014/main" id="{45CF977F-05DD-2298-9F96-051358FD51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49888" y="6000453"/>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46A8FC2-1327-2530-AFAE-927F2D233923}"/>
              </a:ext>
            </a:extLst>
          </p:cNvPr>
          <p:cNvPicPr>
            <a:picLocks noChangeAspect="1"/>
          </p:cNvPicPr>
          <p:nvPr/>
        </p:nvPicPr>
        <p:blipFill>
          <a:blip r:embed="rId9"/>
          <a:stretch>
            <a:fillRect/>
          </a:stretch>
        </p:blipFill>
        <p:spPr>
          <a:xfrm>
            <a:off x="248093" y="6329605"/>
            <a:ext cx="1846028" cy="544270"/>
          </a:xfrm>
          <a:prstGeom prst="rect">
            <a:avLst/>
          </a:prstGeom>
        </p:spPr>
      </p:pic>
      <p:sp>
        <p:nvSpPr>
          <p:cNvPr id="8" name="Slide Number Placeholder 5">
            <a:extLst>
              <a:ext uri="{FF2B5EF4-FFF2-40B4-BE49-F238E27FC236}">
                <a16:creationId xmlns:a16="http://schemas.microsoft.com/office/drawing/2014/main" id="{3D13CCAE-EC12-B5F2-D5FA-88656EF0F88C}"/>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119</a:t>
            </a:fld>
            <a:endParaRPr lang="en-US" dirty="0"/>
          </a:p>
        </p:txBody>
      </p:sp>
    </p:spTree>
    <p:extLst>
      <p:ext uri="{BB962C8B-B14F-4D97-AF65-F5344CB8AC3E}">
        <p14:creationId xmlns:p14="http://schemas.microsoft.com/office/powerpoint/2010/main" val="290065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br>
              <a:rPr lang="en-US" b="1" cap="small">
                <a:latin typeface="Trajan Pro 3" pitchFamily="18" charset="0"/>
                <a:ea typeface="Tahoma" pitchFamily="34" charset="0"/>
                <a:cs typeface="Tahoma" pitchFamily="34" charset="0"/>
              </a:rPr>
            </a:br>
            <a:br>
              <a:rPr lang="en-US" b="1" cap="small">
                <a:latin typeface="Trajan Pro 3" pitchFamily="18" charset="0"/>
                <a:ea typeface="Tahoma" pitchFamily="34" charset="0"/>
                <a:cs typeface="Tahoma" pitchFamily="34" charset="0"/>
              </a:rPr>
            </a:br>
            <a:endParaRPr lang="en-US" b="1" cap="small">
              <a:latin typeface="Trajan Pro 3" pitchFamily="18" charset="0"/>
              <a:ea typeface="Tahoma" pitchFamily="34" charset="0"/>
              <a:cs typeface="Tahoma" pitchFamily="34" charset="0"/>
            </a:endParaRPr>
          </a:p>
        </p:txBody>
      </p:sp>
      <p:sp>
        <p:nvSpPr>
          <p:cNvPr id="5" name="Title 1"/>
          <p:cNvSpPr txBox="1">
            <a:spLocks/>
          </p:cNvSpPr>
          <p:nvPr/>
        </p:nvSpPr>
        <p:spPr>
          <a:xfrm>
            <a:off x="2705100" y="1052107"/>
            <a:ext cx="6781800" cy="802093"/>
          </a:xfrm>
          <a:prstGeom prst="rect">
            <a:avLst/>
          </a:prstGeom>
        </p:spPr>
        <p:txBody>
          <a:bodyPr vert="horz" lIns="91440" tIns="45720" rIns="91440" bIns="45720" rtlCol="0" anchor="ctr">
            <a:noAutofit/>
          </a:bodyPr>
          <a:lstStyle/>
          <a:p>
            <a:pPr algn="ctr">
              <a:spcBef>
                <a:spcPct val="0"/>
              </a:spcBef>
              <a:defRPr/>
            </a:pPr>
            <a:r>
              <a:rPr lang="en-US" sz="4000" b="1">
                <a:latin typeface="Arial" panose="020B0604020202020204" pitchFamily="34" charset="0"/>
                <a:ea typeface="+mj-ea"/>
                <a:cs typeface="Arial" panose="020B0604020202020204" pitchFamily="34" charset="0"/>
              </a:rPr>
              <a:t>Post Adjutant Tools</a:t>
            </a:r>
          </a:p>
        </p:txBody>
      </p:sp>
      <p:sp>
        <p:nvSpPr>
          <p:cNvPr id="7" name="Content Placeholder 2"/>
          <p:cNvSpPr txBox="1">
            <a:spLocks/>
          </p:cNvSpPr>
          <p:nvPr/>
        </p:nvSpPr>
        <p:spPr>
          <a:xfrm>
            <a:off x="838200" y="2133600"/>
            <a:ext cx="9144000" cy="3962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65138" indent="-465138" algn="l">
              <a:lnSpc>
                <a:spcPct val="110000"/>
              </a:lnSpc>
              <a:spcBef>
                <a:spcPts val="0"/>
              </a:spcBef>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hlinkClick r:id="rId3"/>
              </a:rPr>
              <a:t>Post Adjutant’s Manual</a:t>
            </a:r>
            <a:endParaRPr lang="en-US" sz="3200" b="1">
              <a:latin typeface="Arial" panose="020B0604020202020204" pitchFamily="34" charset="0"/>
              <a:cs typeface="Arial" panose="020B0604020202020204" pitchFamily="34" charset="0"/>
            </a:endParaRPr>
          </a:p>
          <a:p>
            <a:pPr marL="457200" indent="-457200" algn="l">
              <a:lnSpc>
                <a:spcPct val="110000"/>
              </a:lnSpc>
              <a:spcBef>
                <a:spcPts val="0"/>
              </a:spcBef>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hlinkClick r:id="rId4"/>
              </a:rPr>
              <a:t>Public Relations Toolkit</a:t>
            </a:r>
            <a:endParaRPr lang="en-US" sz="3200" b="1">
              <a:latin typeface="Arial" panose="020B0604020202020204" pitchFamily="34" charset="0"/>
              <a:cs typeface="Arial" panose="020B0604020202020204" pitchFamily="34" charset="0"/>
            </a:endParaRPr>
          </a:p>
          <a:p>
            <a:pPr marL="465138" indent="-465138" algn="l">
              <a:lnSpc>
                <a:spcPct val="110000"/>
              </a:lnSpc>
              <a:spcBef>
                <a:spcPts val="0"/>
              </a:spcBef>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hlinkClick r:id="rId5"/>
              </a:rPr>
              <a:t>District and County Commanders Guide</a:t>
            </a:r>
            <a:endParaRPr lang="en-US" sz="3200" b="1">
              <a:latin typeface="Arial" panose="020B0604020202020204" pitchFamily="34" charset="0"/>
              <a:cs typeface="Arial" panose="020B0604020202020204" pitchFamily="34" charset="0"/>
            </a:endParaRPr>
          </a:p>
          <a:p>
            <a:pPr marL="465138" indent="-465138" algn="l">
              <a:lnSpc>
                <a:spcPct val="110000"/>
              </a:lnSpc>
              <a:spcBef>
                <a:spcPts val="0"/>
              </a:spcBef>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hlinkClick r:id="rId6"/>
              </a:rPr>
              <a:t>Four Pillars booklet</a:t>
            </a:r>
            <a:endParaRPr lang="en-US" sz="3200" b="1">
              <a:latin typeface="Arial" panose="020B0604020202020204" pitchFamily="34" charset="0"/>
              <a:cs typeface="Arial" panose="020B0604020202020204" pitchFamily="34" charset="0"/>
            </a:endParaRPr>
          </a:p>
        </p:txBody>
      </p:sp>
      <p:pic>
        <p:nvPicPr>
          <p:cNvPr id="3" name="Picture 2" descr="Usage of all American Legion emblems | The American Legion">
            <a:extLst>
              <a:ext uri="{FF2B5EF4-FFF2-40B4-BE49-F238E27FC236}">
                <a16:creationId xmlns:a16="http://schemas.microsoft.com/office/drawing/2014/main" id="{4CB2B32E-EA59-6E01-2C17-5D8077E739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E4E299A-A5E3-24DD-4AAA-C0461063A90D}"/>
              </a:ext>
            </a:extLst>
          </p:cNvPr>
          <p:cNvPicPr>
            <a:picLocks noChangeAspect="1"/>
          </p:cNvPicPr>
          <p:nvPr/>
        </p:nvPicPr>
        <p:blipFill>
          <a:blip r:embed="rId8"/>
          <a:stretch>
            <a:fillRect/>
          </a:stretch>
        </p:blipFill>
        <p:spPr>
          <a:xfrm>
            <a:off x="95693" y="6177205"/>
            <a:ext cx="1846028" cy="544270"/>
          </a:xfrm>
          <a:prstGeom prst="rect">
            <a:avLst/>
          </a:prstGeom>
        </p:spPr>
      </p:pic>
      <p:sp>
        <p:nvSpPr>
          <p:cNvPr id="8" name="Slide Number Placeholder 5">
            <a:extLst>
              <a:ext uri="{FF2B5EF4-FFF2-40B4-BE49-F238E27FC236}">
                <a16:creationId xmlns:a16="http://schemas.microsoft.com/office/drawing/2014/main" id="{E66703FC-5EA9-99CC-E2F0-3DE76E2EAA42}"/>
              </a:ext>
            </a:extLst>
          </p:cNvPr>
          <p:cNvSpPr>
            <a:spLocks noGrp="1"/>
          </p:cNvSpPr>
          <p:nvPr>
            <p:ph type="sldNum" sz="quarter" idx="12"/>
          </p:nvPr>
        </p:nvSpPr>
        <p:spPr>
          <a:xfrm>
            <a:off x="9448800" y="6488182"/>
            <a:ext cx="2743200" cy="365125"/>
          </a:xfrm>
        </p:spPr>
        <p:txBody>
          <a:bodyPr/>
          <a:lstStyle/>
          <a:p>
            <a:fld id="{3736F221-14E8-449C-89A1-E77488477D1C}" type="slidenum">
              <a:rPr lang="en-US" smtClean="0"/>
              <a:t>12</a:t>
            </a:fld>
            <a:endParaRPr lang="en-US" dirty="0"/>
          </a:p>
        </p:txBody>
      </p:sp>
      <p:sp>
        <p:nvSpPr>
          <p:cNvPr id="9" name="Footer Placeholder 8">
            <a:extLst>
              <a:ext uri="{FF2B5EF4-FFF2-40B4-BE49-F238E27FC236}">
                <a16:creationId xmlns:a16="http://schemas.microsoft.com/office/drawing/2014/main" id="{D381DBE5-B72D-7024-2727-CD6B6CF4ADC7}"/>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2248526067"/>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3BEBC-312D-00C1-791E-9FEF3E126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1F003-0771-E570-01CE-C4305EEFE881}"/>
              </a:ext>
            </a:extLst>
          </p:cNvPr>
          <p:cNvSpPr>
            <a:spLocks noGrp="1"/>
          </p:cNvSpPr>
          <p:nvPr>
            <p:ph type="ctrTitle"/>
          </p:nvPr>
        </p:nvSpPr>
        <p:spPr>
          <a:xfrm>
            <a:off x="1672856" y="991747"/>
            <a:ext cx="9144000" cy="862456"/>
          </a:xfrm>
        </p:spPr>
        <p:txBody>
          <a:bodyPr vert="horz" lIns="91440" tIns="45720" rIns="91440" bIns="45720" rtlCol="0" anchor="b">
            <a:normAutofit/>
          </a:bodyPr>
          <a:lstStyle/>
          <a:p>
            <a:r>
              <a:rPr lang="en-US" sz="4000" b="1"/>
              <a:t>The Post Adjutant</a:t>
            </a:r>
          </a:p>
        </p:txBody>
      </p:sp>
      <p:sp>
        <p:nvSpPr>
          <p:cNvPr id="3" name="Content Placeholder 2">
            <a:extLst>
              <a:ext uri="{FF2B5EF4-FFF2-40B4-BE49-F238E27FC236}">
                <a16:creationId xmlns:a16="http://schemas.microsoft.com/office/drawing/2014/main" id="{AD081E9B-0432-412A-402C-9DC546395B2E}"/>
              </a:ext>
            </a:extLst>
          </p:cNvPr>
          <p:cNvSpPr>
            <a:spLocks noGrp="1"/>
          </p:cNvSpPr>
          <p:nvPr>
            <p:ph type="subTitle" idx="1"/>
          </p:nvPr>
        </p:nvSpPr>
        <p:spPr>
          <a:xfrm>
            <a:off x="2311399" y="2881683"/>
            <a:ext cx="7885223" cy="2392065"/>
          </a:xfrm>
        </p:spPr>
        <p:txBody>
          <a:bodyPr>
            <a:normAutofit/>
          </a:bodyPr>
          <a:lstStyle/>
          <a:p>
            <a:r>
              <a:rPr lang="en-US" sz="3200" b="1"/>
              <a:t>In many ways, the Post Adjutant is often the most important position to ensure the success of a Post in implementing Legion programs </a:t>
            </a:r>
          </a:p>
          <a:p>
            <a:endParaRPr lang="en-US" b="1"/>
          </a:p>
          <a:p>
            <a:endParaRPr lang="en-US"/>
          </a:p>
        </p:txBody>
      </p:sp>
      <p:sp>
        <p:nvSpPr>
          <p:cNvPr id="4" name="Footer Placeholder 3">
            <a:extLst>
              <a:ext uri="{FF2B5EF4-FFF2-40B4-BE49-F238E27FC236}">
                <a16:creationId xmlns:a16="http://schemas.microsoft.com/office/drawing/2014/main" id="{83361D01-250C-1C51-606B-C2C8A4DC6362}"/>
              </a:ext>
            </a:extLst>
          </p:cNvPr>
          <p:cNvSpPr>
            <a:spLocks noGrp="1"/>
          </p:cNvSpPr>
          <p:nvPr>
            <p:ph type="ftr" sz="quarter" idx="11"/>
          </p:nvPr>
        </p:nvSpPr>
        <p:spPr/>
        <p:txBody>
          <a:bodyPr/>
          <a:lstStyle/>
          <a:p>
            <a:r>
              <a:rPr lang="en-US"/>
              <a:t>District 13 Santa Clara County</a:t>
            </a:r>
          </a:p>
        </p:txBody>
      </p:sp>
      <p:pic>
        <p:nvPicPr>
          <p:cNvPr id="6" name="Picture 2" descr="Usage of all American Legion emblems | The American Legion">
            <a:extLst>
              <a:ext uri="{FF2B5EF4-FFF2-40B4-BE49-F238E27FC236}">
                <a16:creationId xmlns:a16="http://schemas.microsoft.com/office/drawing/2014/main" id="{CF7A9E79-6AAF-CEFF-1DBB-562236429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377" y="5978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D2B2DEA-C19B-A2AD-93AF-55B168E67A0A}"/>
              </a:ext>
            </a:extLst>
          </p:cNvPr>
          <p:cNvPicPr>
            <a:picLocks noChangeAspect="1"/>
          </p:cNvPicPr>
          <p:nvPr/>
        </p:nvPicPr>
        <p:blipFill>
          <a:blip r:embed="rId4"/>
          <a:stretch>
            <a:fillRect/>
          </a:stretch>
        </p:blipFill>
        <p:spPr>
          <a:xfrm>
            <a:off x="248093" y="6329605"/>
            <a:ext cx="1846028" cy="544270"/>
          </a:xfrm>
          <a:prstGeom prst="rect">
            <a:avLst/>
          </a:prstGeom>
        </p:spPr>
      </p:pic>
      <p:sp>
        <p:nvSpPr>
          <p:cNvPr id="8" name="Slide Number Placeholder 5">
            <a:extLst>
              <a:ext uri="{FF2B5EF4-FFF2-40B4-BE49-F238E27FC236}">
                <a16:creationId xmlns:a16="http://schemas.microsoft.com/office/drawing/2014/main" id="{29EA52FE-600D-7DA5-3C35-F943D0DCD6BD}"/>
              </a:ext>
            </a:extLst>
          </p:cNvPr>
          <p:cNvSpPr txBox="1">
            <a:spLocks/>
          </p:cNvSpPr>
          <p:nvPr/>
        </p:nvSpPr>
        <p:spPr>
          <a:xfrm>
            <a:off x="9326777"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120</a:t>
            </a:fld>
            <a:endParaRPr lang="en-US" dirty="0"/>
          </a:p>
        </p:txBody>
      </p:sp>
    </p:spTree>
    <p:extLst>
      <p:ext uri="{BB962C8B-B14F-4D97-AF65-F5344CB8AC3E}">
        <p14:creationId xmlns:p14="http://schemas.microsoft.com/office/powerpoint/2010/main" val="2403068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0370DD-80A6-BA33-7139-B1BD2C6677E9}"/>
              </a:ext>
            </a:extLst>
          </p:cNvPr>
          <p:cNvSpPr txBox="1"/>
          <p:nvPr/>
        </p:nvSpPr>
        <p:spPr>
          <a:xfrm>
            <a:off x="1386292" y="102591"/>
            <a:ext cx="9128094" cy="2040174"/>
          </a:xfrm>
          <a:prstGeom prst="rect">
            <a:avLst/>
          </a:prstGeom>
          <a:noFill/>
        </p:spPr>
        <p:txBody>
          <a:bodyPr wrap="square">
            <a:spAutoFit/>
          </a:bodyPr>
          <a:lstStyle/>
          <a:p>
            <a:r>
              <a:rPr lang="en-US" sz="4219">
                <a:solidFill>
                  <a:srgbClr val="0070C0"/>
                </a:solidFill>
              </a:rPr>
              <a:t>Contact your department or national MyLegion support to assist with any questions or help with MyLegion.</a:t>
            </a:r>
          </a:p>
        </p:txBody>
      </p:sp>
      <p:sp>
        <p:nvSpPr>
          <p:cNvPr id="7" name="TextBox 6">
            <a:extLst>
              <a:ext uri="{FF2B5EF4-FFF2-40B4-BE49-F238E27FC236}">
                <a16:creationId xmlns:a16="http://schemas.microsoft.com/office/drawing/2014/main" id="{3B9AF616-EA4B-7AB9-5135-A59BDCECD930}"/>
              </a:ext>
            </a:extLst>
          </p:cNvPr>
          <p:cNvSpPr txBox="1"/>
          <p:nvPr/>
        </p:nvSpPr>
        <p:spPr>
          <a:xfrm>
            <a:off x="616130" y="2681378"/>
            <a:ext cx="11103728" cy="3598293"/>
          </a:xfrm>
          <a:prstGeom prst="rect">
            <a:avLst/>
          </a:prstGeom>
          <a:noFill/>
        </p:spPr>
        <p:txBody>
          <a:bodyPr wrap="square">
            <a:spAutoFit/>
          </a:bodyPr>
          <a:lstStyle/>
          <a:p>
            <a:pPr algn="ctr"/>
            <a:r>
              <a:rPr lang="en-US" sz="3797">
                <a:solidFill>
                  <a:schemeClr val="accent1"/>
                </a:solidFill>
              </a:rPr>
              <a:t>MyLegion@legion.org</a:t>
            </a:r>
          </a:p>
          <a:p>
            <a:pPr algn="ctr"/>
            <a:r>
              <a:rPr lang="en-US" sz="3797">
                <a:solidFill>
                  <a:schemeClr val="accent1"/>
                </a:solidFill>
              </a:rPr>
              <a:t>833.253.9995</a:t>
            </a:r>
          </a:p>
          <a:p>
            <a:pPr algn="ctr"/>
            <a:endParaRPr lang="en-US" sz="3797">
              <a:solidFill>
                <a:schemeClr val="accent1"/>
              </a:solidFill>
            </a:endParaRPr>
          </a:p>
          <a:p>
            <a:pPr algn="ctr"/>
            <a:r>
              <a:rPr lang="en-US" sz="3797">
                <a:solidFill>
                  <a:schemeClr val="accent1"/>
                </a:solidFill>
              </a:rPr>
              <a:t>Monday – Friday</a:t>
            </a:r>
          </a:p>
          <a:p>
            <a:pPr algn="ctr"/>
            <a:r>
              <a:rPr lang="en-US" sz="3797">
                <a:solidFill>
                  <a:schemeClr val="accent1"/>
                </a:solidFill>
              </a:rPr>
              <a:t>8:00am – 4:30pm</a:t>
            </a:r>
          </a:p>
          <a:p>
            <a:pPr algn="ctr"/>
            <a:r>
              <a:rPr lang="en-US" sz="3797">
                <a:solidFill>
                  <a:schemeClr val="accent1"/>
                </a:solidFill>
              </a:rPr>
              <a:t>(Eastern)</a:t>
            </a:r>
          </a:p>
        </p:txBody>
      </p:sp>
      <p:sp>
        <p:nvSpPr>
          <p:cNvPr id="2" name="Slide Number Placeholder 5">
            <a:extLst>
              <a:ext uri="{FF2B5EF4-FFF2-40B4-BE49-F238E27FC236}">
                <a16:creationId xmlns:a16="http://schemas.microsoft.com/office/drawing/2014/main" id="{2C103C46-F691-494D-0A95-750BBB48A67D}"/>
              </a:ext>
            </a:extLst>
          </p:cNvPr>
          <p:cNvSpPr txBox="1">
            <a:spLocks/>
          </p:cNvSpPr>
          <p:nvPr/>
        </p:nvSpPr>
        <p:spPr>
          <a:xfrm>
            <a:off x="9374308"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121</a:t>
            </a:fld>
            <a:endParaRPr lang="en-US" dirty="0"/>
          </a:p>
        </p:txBody>
      </p:sp>
      <p:pic>
        <p:nvPicPr>
          <p:cNvPr id="3" name="Picture 2" descr="Usage of all American Legion emblems | The American Legion">
            <a:extLst>
              <a:ext uri="{FF2B5EF4-FFF2-40B4-BE49-F238E27FC236}">
                <a16:creationId xmlns:a16="http://schemas.microsoft.com/office/drawing/2014/main" id="{74741EEF-307A-D7DA-F2B7-62A183863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2035" y="6016358"/>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AB557B2-6435-7534-724C-A759BF1BD3ED}"/>
              </a:ext>
            </a:extLst>
          </p:cNvPr>
          <p:cNvPicPr>
            <a:picLocks noChangeAspect="1"/>
          </p:cNvPicPr>
          <p:nvPr/>
        </p:nvPicPr>
        <p:blipFill>
          <a:blip r:embed="rId4"/>
          <a:stretch>
            <a:fillRect/>
          </a:stretch>
        </p:blipFill>
        <p:spPr>
          <a:xfrm>
            <a:off x="248093" y="6329605"/>
            <a:ext cx="1846028" cy="544270"/>
          </a:xfrm>
          <a:prstGeom prst="rect">
            <a:avLst/>
          </a:prstGeom>
        </p:spPr>
      </p:pic>
    </p:spTree>
    <p:extLst>
      <p:ext uri="{BB962C8B-B14F-4D97-AF65-F5344CB8AC3E}">
        <p14:creationId xmlns:p14="http://schemas.microsoft.com/office/powerpoint/2010/main" val="250814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whs\AppData\Local\Microsoft\Windows\Temporary Internet Files\Content.IE5\4TZUDI23\MC900431548[1].png"/>
          <p:cNvPicPr>
            <a:picLocks noChangeAspect="1" noChangeArrowheads="1"/>
          </p:cNvPicPr>
          <p:nvPr/>
        </p:nvPicPr>
        <p:blipFill>
          <a:blip r:embed="rId3" cstate="print"/>
          <a:srcRect/>
          <a:stretch>
            <a:fillRect/>
          </a:stretch>
        </p:blipFill>
        <p:spPr bwMode="auto">
          <a:xfrm rot="669508">
            <a:off x="6952998" y="2849346"/>
            <a:ext cx="3686764" cy="3686764"/>
          </a:xfrm>
          <a:prstGeom prst="rect">
            <a:avLst/>
          </a:prstGeom>
          <a:noFill/>
        </p:spPr>
      </p:pic>
      <p:sp>
        <p:nvSpPr>
          <p:cNvPr id="3" name="Subtitle 2"/>
          <p:cNvSpPr>
            <a:spLocks noGrp="1"/>
          </p:cNvSpPr>
          <p:nvPr>
            <p:ph type="subTitle" idx="1"/>
          </p:nvPr>
        </p:nvSpPr>
        <p:spPr>
          <a:xfrm rot="21172933">
            <a:off x="2072929" y="2536908"/>
            <a:ext cx="4094230" cy="713943"/>
          </a:xfrm>
        </p:spPr>
        <p:txBody>
          <a:bodyPr>
            <a:normAutofit/>
          </a:bodyPr>
          <a:lstStyle/>
          <a:p>
            <a:r>
              <a:rPr lang="en-US" sz="4300" b="1"/>
              <a:t>Questions?</a:t>
            </a:r>
          </a:p>
          <a:p>
            <a:endParaRPr lang="en-US"/>
          </a:p>
          <a:p>
            <a:endParaRPr lang="en-US"/>
          </a:p>
        </p:txBody>
      </p:sp>
      <p:sp>
        <p:nvSpPr>
          <p:cNvPr id="2" name="Footer Placeholder 1">
            <a:extLst>
              <a:ext uri="{FF2B5EF4-FFF2-40B4-BE49-F238E27FC236}">
                <a16:creationId xmlns:a16="http://schemas.microsoft.com/office/drawing/2014/main" id="{78D0F042-24E4-383E-7B6C-B2E2AD307746}"/>
              </a:ext>
            </a:extLst>
          </p:cNvPr>
          <p:cNvSpPr>
            <a:spLocks noGrp="1"/>
          </p:cNvSpPr>
          <p:nvPr>
            <p:ph type="ftr" sz="quarter" idx="11"/>
          </p:nvPr>
        </p:nvSpPr>
        <p:spPr/>
        <p:txBody>
          <a:bodyPr/>
          <a:lstStyle/>
          <a:p>
            <a:r>
              <a:rPr lang="en-US"/>
              <a:t>District 13 Santa Clara County</a:t>
            </a:r>
          </a:p>
        </p:txBody>
      </p:sp>
      <p:pic>
        <p:nvPicPr>
          <p:cNvPr id="5" name="Picture 2" descr="Usage of all American Legion emblems | The American Legion">
            <a:extLst>
              <a:ext uri="{FF2B5EF4-FFF2-40B4-BE49-F238E27FC236}">
                <a16:creationId xmlns:a16="http://schemas.microsoft.com/office/drawing/2014/main" id="{88BB49DA-6439-E87D-885B-C84C4107FF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8249" y="6060009"/>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9FD492D-0BC3-7BD9-B5B3-4C604BF75AD4}"/>
              </a:ext>
            </a:extLst>
          </p:cNvPr>
          <p:cNvPicPr>
            <a:picLocks noChangeAspect="1"/>
          </p:cNvPicPr>
          <p:nvPr/>
        </p:nvPicPr>
        <p:blipFill>
          <a:blip r:embed="rId5"/>
          <a:stretch>
            <a:fillRect/>
          </a:stretch>
        </p:blipFill>
        <p:spPr>
          <a:xfrm>
            <a:off x="248093" y="6329605"/>
            <a:ext cx="1846028" cy="544270"/>
          </a:xfrm>
          <a:prstGeom prst="rect">
            <a:avLst/>
          </a:prstGeom>
        </p:spPr>
      </p:pic>
      <p:sp>
        <p:nvSpPr>
          <p:cNvPr id="7" name="Slide Number Placeholder 5">
            <a:extLst>
              <a:ext uri="{FF2B5EF4-FFF2-40B4-BE49-F238E27FC236}">
                <a16:creationId xmlns:a16="http://schemas.microsoft.com/office/drawing/2014/main" id="{64D34E2B-07C8-423D-FDBE-84195102A254}"/>
              </a:ext>
            </a:extLst>
          </p:cNvPr>
          <p:cNvSpPr txBox="1">
            <a:spLocks/>
          </p:cNvSpPr>
          <p:nvPr/>
        </p:nvSpPr>
        <p:spPr>
          <a:xfrm>
            <a:off x="9374308"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122</a:t>
            </a:fld>
            <a:endParaRPr lang="en-US" dirty="0"/>
          </a:p>
        </p:txBody>
      </p:sp>
    </p:spTree>
    <p:extLst>
      <p:ext uri="{BB962C8B-B14F-4D97-AF65-F5344CB8AC3E}">
        <p14:creationId xmlns:p14="http://schemas.microsoft.com/office/powerpoint/2010/main" val="39003102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0BF1E-5A98-467B-8F1A-FC2A85CFB404}"/>
              </a:ext>
            </a:extLst>
          </p:cNvPr>
          <p:cNvSpPr>
            <a:spLocks noGrp="1"/>
          </p:cNvSpPr>
          <p:nvPr>
            <p:ph type="ctrTitle"/>
          </p:nvPr>
        </p:nvSpPr>
        <p:spPr>
          <a:xfrm>
            <a:off x="1672856" y="991747"/>
            <a:ext cx="9144000" cy="862456"/>
          </a:xfrm>
        </p:spPr>
        <p:txBody>
          <a:bodyPr vert="horz" lIns="91440" tIns="45720" rIns="91440" bIns="45720" rtlCol="0" anchor="b">
            <a:normAutofit/>
          </a:bodyPr>
          <a:lstStyle/>
          <a:p>
            <a:r>
              <a:rPr lang="en-US" sz="4000" b="1"/>
              <a:t>References</a:t>
            </a:r>
          </a:p>
        </p:txBody>
      </p:sp>
      <p:sp>
        <p:nvSpPr>
          <p:cNvPr id="3" name="Content Placeholder 2">
            <a:extLst>
              <a:ext uri="{FF2B5EF4-FFF2-40B4-BE49-F238E27FC236}">
                <a16:creationId xmlns:a16="http://schemas.microsoft.com/office/drawing/2014/main" id="{B8533F43-9E97-4148-9236-A7B645CFD331}"/>
              </a:ext>
            </a:extLst>
          </p:cNvPr>
          <p:cNvSpPr>
            <a:spLocks noGrp="1"/>
          </p:cNvSpPr>
          <p:nvPr>
            <p:ph type="subTitle" idx="1"/>
          </p:nvPr>
        </p:nvSpPr>
        <p:spPr>
          <a:xfrm>
            <a:off x="1672856" y="2392916"/>
            <a:ext cx="9144000" cy="2392065"/>
          </a:xfrm>
        </p:spPr>
        <p:txBody>
          <a:bodyPr>
            <a:normAutofit fontScale="70000" lnSpcReduction="20000"/>
          </a:bodyPr>
          <a:lstStyle/>
          <a:p>
            <a:pPr algn="l"/>
            <a:r>
              <a:rPr lang="en-US" b="1"/>
              <a:t>Material for this presentation was obtained from the following American Legion sites and locations </a:t>
            </a:r>
          </a:p>
          <a:p>
            <a:pPr algn="l"/>
            <a:endParaRPr lang="en-US" b="1"/>
          </a:p>
          <a:p>
            <a:pPr marL="342900" indent="-342900" algn="l">
              <a:buFont typeface="Arial" panose="020B0604020202020204" pitchFamily="34" charset="0"/>
              <a:buChar char="•"/>
            </a:pPr>
            <a:r>
              <a:rPr lang="en-US"/>
              <a:t>American Legion National Training Site</a:t>
            </a:r>
          </a:p>
          <a:p>
            <a:pPr marL="342900" indent="-342900" algn="l">
              <a:buFont typeface="Arial" panose="020B0604020202020204" pitchFamily="34" charset="0"/>
              <a:buChar char="•"/>
            </a:pPr>
            <a:r>
              <a:rPr lang="en-US" err="1"/>
              <a:t>MyLegion.Org</a:t>
            </a:r>
            <a:endParaRPr lang="en-US"/>
          </a:p>
          <a:p>
            <a:pPr marL="342900" indent="-342900" algn="l">
              <a:buFont typeface="Arial" panose="020B0604020202020204" pitchFamily="34" charset="0"/>
              <a:buChar char="•"/>
            </a:pPr>
            <a:r>
              <a:rPr lang="en-US"/>
              <a:t>American Legion Department of California Training Site and Reports Section</a:t>
            </a:r>
          </a:p>
          <a:p>
            <a:pPr marL="342900" indent="-342900" algn="l">
              <a:buFont typeface="Arial" panose="020B0604020202020204" pitchFamily="34" charset="0"/>
              <a:buChar char="•"/>
            </a:pPr>
            <a:r>
              <a:rPr lang="en-US"/>
              <a:t>American Legion Adjutants Manual</a:t>
            </a:r>
          </a:p>
          <a:p>
            <a:pPr marL="342900" indent="-342900" algn="l">
              <a:buFont typeface="Arial" panose="020B0604020202020204" pitchFamily="34" charset="0"/>
              <a:buChar char="•"/>
            </a:pPr>
            <a:r>
              <a:rPr lang="en-US"/>
              <a:t>American Legion District 13</a:t>
            </a:r>
          </a:p>
          <a:p>
            <a:pPr marL="342900" indent="-342900" algn="l">
              <a:buFont typeface="Arial" panose="020B0604020202020204" pitchFamily="34" charset="0"/>
              <a:buChar char="•"/>
            </a:pPr>
            <a:endParaRPr lang="en-US"/>
          </a:p>
        </p:txBody>
      </p:sp>
      <p:sp>
        <p:nvSpPr>
          <p:cNvPr id="4" name="Footer Placeholder 3">
            <a:extLst>
              <a:ext uri="{FF2B5EF4-FFF2-40B4-BE49-F238E27FC236}">
                <a16:creationId xmlns:a16="http://schemas.microsoft.com/office/drawing/2014/main" id="{2EC55F41-A9F0-3A7C-9E23-EACA5EFE6582}"/>
              </a:ext>
            </a:extLst>
          </p:cNvPr>
          <p:cNvSpPr>
            <a:spLocks noGrp="1"/>
          </p:cNvSpPr>
          <p:nvPr>
            <p:ph type="ftr" sz="quarter" idx="11"/>
          </p:nvPr>
        </p:nvSpPr>
        <p:spPr/>
        <p:txBody>
          <a:bodyPr/>
          <a:lstStyle/>
          <a:p>
            <a:r>
              <a:rPr lang="en-US"/>
              <a:t>District 13 Santa Clara County</a:t>
            </a:r>
          </a:p>
        </p:txBody>
      </p:sp>
      <p:pic>
        <p:nvPicPr>
          <p:cNvPr id="6" name="Picture 2" descr="Usage of all American Legion emblems | The American Legion">
            <a:extLst>
              <a:ext uri="{FF2B5EF4-FFF2-40B4-BE49-F238E27FC236}">
                <a16:creationId xmlns:a16="http://schemas.microsoft.com/office/drawing/2014/main" id="{7249F30B-D12E-C77C-BD28-D8DDA195C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7072" y="5945334"/>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3CF5A8E-A438-E50D-CF7F-07245FE4AE39}"/>
              </a:ext>
            </a:extLst>
          </p:cNvPr>
          <p:cNvPicPr>
            <a:picLocks noChangeAspect="1"/>
          </p:cNvPicPr>
          <p:nvPr/>
        </p:nvPicPr>
        <p:blipFill>
          <a:blip r:embed="rId4"/>
          <a:stretch>
            <a:fillRect/>
          </a:stretch>
        </p:blipFill>
        <p:spPr>
          <a:xfrm>
            <a:off x="248093" y="6329605"/>
            <a:ext cx="1846028" cy="544270"/>
          </a:xfrm>
          <a:prstGeom prst="rect">
            <a:avLst/>
          </a:prstGeom>
        </p:spPr>
      </p:pic>
      <p:sp>
        <p:nvSpPr>
          <p:cNvPr id="8" name="Slide Number Placeholder 5">
            <a:extLst>
              <a:ext uri="{FF2B5EF4-FFF2-40B4-BE49-F238E27FC236}">
                <a16:creationId xmlns:a16="http://schemas.microsoft.com/office/drawing/2014/main" id="{36EA9AE0-E8B1-3B7F-7ED6-734D00AFDDCC}"/>
              </a:ext>
            </a:extLst>
          </p:cNvPr>
          <p:cNvSpPr txBox="1">
            <a:spLocks/>
          </p:cNvSpPr>
          <p:nvPr/>
        </p:nvSpPr>
        <p:spPr>
          <a:xfrm>
            <a:off x="9448800" y="651847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123</a:t>
            </a:fld>
            <a:endParaRPr lang="en-US" dirty="0"/>
          </a:p>
        </p:txBody>
      </p:sp>
    </p:spTree>
    <p:extLst>
      <p:ext uri="{BB962C8B-B14F-4D97-AF65-F5344CB8AC3E}">
        <p14:creationId xmlns:p14="http://schemas.microsoft.com/office/powerpoint/2010/main" val="2699917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340242" y="1825625"/>
            <a:ext cx="9438758" cy="435133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1" indent="-171450" algn="l">
              <a:spcBef>
                <a:spcPts val="0"/>
              </a:spcBef>
              <a:spcAft>
                <a:spcPts val="600"/>
              </a:spcAft>
              <a:buFont typeface="Arial" panose="020B0604020202020204" pitchFamily="34" charset="0"/>
              <a:buChar char="•"/>
            </a:pPr>
            <a:r>
              <a:rPr lang="en-US" sz="3200" b="1"/>
              <a:t>The adjutant’s job-</a:t>
            </a:r>
          </a:p>
          <a:p>
            <a:pPr marL="800100" lvl="1" indent="-171450" algn="l">
              <a:spcBef>
                <a:spcPts val="0"/>
              </a:spcBef>
              <a:spcAft>
                <a:spcPts val="600"/>
              </a:spcAft>
              <a:buFont typeface="Arial" panose="020B0604020202020204" pitchFamily="34" charset="0"/>
              <a:buChar char="•"/>
            </a:pPr>
            <a:r>
              <a:rPr lang="en-US" sz="2400" b="1"/>
              <a:t>Like the first sergeant of the company</a:t>
            </a:r>
          </a:p>
          <a:p>
            <a:pPr marL="800100" lvl="1" indent="-171450" algn="l">
              <a:spcBef>
                <a:spcPts val="0"/>
              </a:spcBef>
              <a:spcAft>
                <a:spcPts val="600"/>
              </a:spcAft>
              <a:buFont typeface="Arial" panose="020B0604020202020204" pitchFamily="34" charset="0"/>
              <a:buChar char="•"/>
            </a:pPr>
            <a:r>
              <a:rPr lang="en-US" sz="2400" b="1"/>
              <a:t>Typically retained for several years</a:t>
            </a:r>
          </a:p>
          <a:p>
            <a:pPr marL="800100" lvl="1" indent="-171450" algn="l">
              <a:spcBef>
                <a:spcPts val="0"/>
              </a:spcBef>
              <a:spcAft>
                <a:spcPts val="600"/>
              </a:spcAft>
              <a:buFont typeface="Arial" panose="020B0604020202020204" pitchFamily="34" charset="0"/>
              <a:buChar char="•"/>
            </a:pPr>
            <a:r>
              <a:rPr lang="en-US" sz="2400" b="1"/>
              <a:t>Provides continuity</a:t>
            </a:r>
          </a:p>
          <a:p>
            <a:pPr marL="800100" lvl="1" indent="-171450" algn="l">
              <a:spcBef>
                <a:spcPts val="0"/>
              </a:spcBef>
              <a:spcAft>
                <a:spcPts val="600"/>
              </a:spcAft>
              <a:buFont typeface="Arial" panose="020B0604020202020204" pitchFamily="34" charset="0"/>
              <a:buChar char="•"/>
            </a:pPr>
            <a:r>
              <a:rPr lang="en-US" sz="2400" b="1"/>
              <a:t>Personnel officer</a:t>
            </a:r>
          </a:p>
          <a:p>
            <a:pPr marL="800100" lvl="1" indent="-171450" algn="l">
              <a:spcBef>
                <a:spcPts val="0"/>
              </a:spcBef>
              <a:spcAft>
                <a:spcPts val="600"/>
              </a:spcAft>
              <a:buFont typeface="Arial" panose="020B0604020202020204" pitchFamily="34" charset="0"/>
              <a:buChar char="•"/>
            </a:pPr>
            <a:r>
              <a:rPr lang="en-US" sz="2400" b="1"/>
              <a:t>Keeps records and minutes of meetings</a:t>
            </a:r>
          </a:p>
          <a:p>
            <a:pPr marL="800100" lvl="1" indent="-171450" algn="l">
              <a:spcBef>
                <a:spcPts val="0"/>
              </a:spcBef>
              <a:spcAft>
                <a:spcPts val="600"/>
              </a:spcAft>
              <a:buFont typeface="Arial" panose="020B0604020202020204" pitchFamily="34" charset="0"/>
              <a:buChar char="•"/>
            </a:pPr>
            <a:r>
              <a:rPr lang="en-US" sz="2400" b="1"/>
              <a:t>Provides direction to new officers and committees</a:t>
            </a:r>
          </a:p>
        </p:txBody>
      </p:sp>
      <p:sp>
        <p:nvSpPr>
          <p:cNvPr id="9" name="Title 1"/>
          <p:cNvSpPr txBox="1">
            <a:spLocks/>
          </p:cNvSpPr>
          <p:nvPr/>
        </p:nvSpPr>
        <p:spPr>
          <a:xfrm>
            <a:off x="1941721" y="541969"/>
            <a:ext cx="7886700" cy="536575"/>
          </a:xfrm>
          <a:prstGeom prst="rect">
            <a:avLst/>
          </a:prstGeom>
        </p:spPr>
        <p:txBody>
          <a:bodyPr vert="horz" lIns="91440" tIns="45720" rIns="91440" bIns="45720" rtlCol="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Aft>
                <a:spcPts val="600"/>
              </a:spcAft>
            </a:pPr>
            <a:r>
              <a:rPr lang="en-US" sz="4000" b="1">
                <a:ea typeface="+mn-ea"/>
                <a:cs typeface="+mn-cs"/>
              </a:rPr>
              <a:t>Post Adjutant’s Manual</a:t>
            </a:r>
          </a:p>
        </p:txBody>
      </p:sp>
      <p:pic>
        <p:nvPicPr>
          <p:cNvPr id="2" name="Picture 2" descr="Usage of all American Legion emblems | The American Legion">
            <a:extLst>
              <a:ext uri="{FF2B5EF4-FFF2-40B4-BE49-F238E27FC236}">
                <a16:creationId xmlns:a16="http://schemas.microsoft.com/office/drawing/2014/main" id="{05FB5D99-5268-F95E-EEAF-55906FA4D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6EB16BC-516E-E898-90C5-06961A8A3D5D}"/>
              </a:ext>
            </a:extLst>
          </p:cNvPr>
          <p:cNvPicPr>
            <a:picLocks noChangeAspect="1"/>
          </p:cNvPicPr>
          <p:nvPr/>
        </p:nvPicPr>
        <p:blipFill>
          <a:blip r:embed="rId4"/>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77C3B8BD-9AA9-E381-5AA7-7F72E32D11B9}"/>
              </a:ext>
            </a:extLst>
          </p:cNvPr>
          <p:cNvSpPr>
            <a:spLocks noGrp="1"/>
          </p:cNvSpPr>
          <p:nvPr>
            <p:ph type="sldNum" sz="quarter" idx="12"/>
          </p:nvPr>
        </p:nvSpPr>
        <p:spPr>
          <a:xfrm>
            <a:off x="9448800" y="6492875"/>
            <a:ext cx="2743200" cy="365125"/>
          </a:xfrm>
        </p:spPr>
        <p:txBody>
          <a:bodyPr/>
          <a:lstStyle/>
          <a:p>
            <a:fld id="{3736F221-14E8-449C-89A1-E77488477D1C}" type="slidenum">
              <a:rPr lang="en-US" smtClean="0"/>
              <a:t>13</a:t>
            </a:fld>
            <a:endParaRPr lang="en-US" dirty="0"/>
          </a:p>
        </p:txBody>
      </p:sp>
      <p:sp>
        <p:nvSpPr>
          <p:cNvPr id="5" name="Footer Placeholder 4">
            <a:extLst>
              <a:ext uri="{FF2B5EF4-FFF2-40B4-BE49-F238E27FC236}">
                <a16:creationId xmlns:a16="http://schemas.microsoft.com/office/drawing/2014/main" id="{9C5CA100-69CB-8205-42B4-DCAC7A296677}"/>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2605629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6433B7-9022-48A0-8DA6-9C14CC98F63A}"/>
              </a:ext>
            </a:extLst>
          </p:cNvPr>
          <p:cNvSpPr txBox="1">
            <a:spLocks/>
          </p:cNvSpPr>
          <p:nvPr/>
        </p:nvSpPr>
        <p:spPr>
          <a:xfrm>
            <a:off x="2801236" y="520363"/>
            <a:ext cx="7886700" cy="1325563"/>
          </a:xfrm>
          <a:prstGeom prst="rect">
            <a:avLst/>
          </a:prstGeom>
        </p:spPr>
        <p:txBody>
          <a:bodyPr vert="horz" lIns="91440" tIns="45720" rIns="91440" bIns="45720" rtlCol="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spcAft>
                <a:spcPts val="600"/>
              </a:spcAft>
            </a:pPr>
            <a:r>
              <a:rPr lang="en-US" sz="4000" b="1"/>
              <a:t>Post Adjutant’s Manual (2)</a:t>
            </a:r>
          </a:p>
        </p:txBody>
      </p:sp>
      <p:sp>
        <p:nvSpPr>
          <p:cNvPr id="34" name="Content Placeholder 2"/>
          <p:cNvSpPr txBox="1">
            <a:spLocks/>
          </p:cNvSpPr>
          <p:nvPr/>
        </p:nvSpPr>
        <p:spPr>
          <a:xfrm>
            <a:off x="531630" y="1845926"/>
            <a:ext cx="8732392" cy="3893531"/>
          </a:xfrm>
          <a:prstGeom prst="rect">
            <a:avLst/>
          </a:prstGeom>
        </p:spPr>
        <p:txBody>
          <a:bodyPr vert="horz" lIns="91440" tIns="45720" rIns="91440" bIns="45720" rtlCol="0">
            <a:normAutofit fontScale="8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171450" algn="l">
              <a:spcBef>
                <a:spcPts val="0"/>
              </a:spcBef>
              <a:spcAft>
                <a:spcPts val="600"/>
              </a:spcAft>
              <a:buFont typeface="Arial" panose="020B0604020202020204" pitchFamily="34" charset="0"/>
              <a:buChar char="•"/>
            </a:pPr>
            <a:r>
              <a:rPr lang="en-US" sz="3200" b="1" dirty="0"/>
              <a:t>Past post records will give insight into the post’s policies and traditions</a:t>
            </a:r>
          </a:p>
          <a:p>
            <a:pPr marL="457200" indent="-171450" algn="l">
              <a:spcBef>
                <a:spcPts val="0"/>
              </a:spcBef>
              <a:spcAft>
                <a:spcPts val="600"/>
              </a:spcAft>
              <a:buFont typeface="Arial" panose="020B0604020202020204" pitchFamily="34" charset="0"/>
              <a:buChar char="•"/>
            </a:pPr>
            <a:r>
              <a:rPr lang="en-US" sz="3200" b="1" dirty="0"/>
              <a:t>Department headquarters and staff can be most useful tools</a:t>
            </a:r>
          </a:p>
          <a:p>
            <a:pPr marL="457200" indent="-171450" algn="l">
              <a:spcBef>
                <a:spcPts val="0"/>
              </a:spcBef>
              <a:spcAft>
                <a:spcPts val="600"/>
              </a:spcAft>
              <a:buFont typeface="Arial" panose="020B0604020202020204" pitchFamily="34" charset="0"/>
              <a:buChar char="•"/>
            </a:pPr>
            <a:r>
              <a:rPr lang="en-US" sz="3200" b="1" dirty="0"/>
              <a:t>Retain documents in a way that is useful to everyone</a:t>
            </a:r>
          </a:p>
          <a:p>
            <a:pPr marL="800100" lvl="1" indent="-171450" algn="l">
              <a:spcBef>
                <a:spcPts val="0"/>
              </a:spcBef>
              <a:spcAft>
                <a:spcPts val="600"/>
              </a:spcAft>
              <a:buFont typeface="Arial" panose="020B0604020202020204" pitchFamily="34" charset="0"/>
              <a:buChar char="•"/>
            </a:pPr>
            <a:r>
              <a:rPr lang="en-US" sz="2400" b="1" dirty="0"/>
              <a:t>Written</a:t>
            </a:r>
          </a:p>
          <a:p>
            <a:pPr marL="800100" lvl="1" indent="-171450" algn="l">
              <a:spcBef>
                <a:spcPts val="0"/>
              </a:spcBef>
              <a:spcAft>
                <a:spcPts val="600"/>
              </a:spcAft>
              <a:buFont typeface="Arial" panose="020B0604020202020204" pitchFamily="34" charset="0"/>
              <a:buChar char="•"/>
            </a:pPr>
            <a:r>
              <a:rPr lang="en-US" sz="2400" b="1" dirty="0"/>
              <a:t>Digital</a:t>
            </a:r>
          </a:p>
          <a:p>
            <a:pPr marL="800100" lvl="1" indent="-171450" algn="l">
              <a:spcBef>
                <a:spcPts val="0"/>
              </a:spcBef>
              <a:spcAft>
                <a:spcPts val="600"/>
              </a:spcAft>
              <a:buFont typeface="Arial" panose="020B0604020202020204" pitchFamily="34" charset="0"/>
              <a:buChar char="•"/>
            </a:pPr>
            <a:r>
              <a:rPr lang="en-US" sz="2400" b="1" dirty="0"/>
              <a:t>Posted on website</a:t>
            </a:r>
          </a:p>
          <a:p>
            <a:pPr marL="457200" indent="-171450" algn="l">
              <a:spcBef>
                <a:spcPts val="0"/>
              </a:spcBef>
              <a:spcAft>
                <a:spcPts val="600"/>
              </a:spcAft>
              <a:buFont typeface="Arial" panose="020B0604020202020204" pitchFamily="34" charset="0"/>
              <a:buChar char="•"/>
            </a:pPr>
            <a:r>
              <a:rPr lang="en-US" sz="3200" b="1" i="0" dirty="0">
                <a:solidFill>
                  <a:srgbClr val="000000"/>
                </a:solidFill>
                <a:effectLst/>
              </a:rPr>
              <a:t>Remind the finance officer and commander that state and federal forms need to be filed</a:t>
            </a:r>
            <a:endParaRPr lang="en-US" sz="3200" b="1" dirty="0"/>
          </a:p>
        </p:txBody>
      </p:sp>
      <p:pic>
        <p:nvPicPr>
          <p:cNvPr id="2" name="Picture 2" descr="Usage of all American Legion emblems | The American Legion">
            <a:extLst>
              <a:ext uri="{FF2B5EF4-FFF2-40B4-BE49-F238E27FC236}">
                <a16:creationId xmlns:a16="http://schemas.microsoft.com/office/drawing/2014/main" id="{7F7372CF-7FDB-D408-6713-45C24E4CF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39EE9B7-12CB-50AC-C21F-B0B17282E128}"/>
              </a:ext>
            </a:extLst>
          </p:cNvPr>
          <p:cNvPicPr>
            <a:picLocks noChangeAspect="1"/>
          </p:cNvPicPr>
          <p:nvPr/>
        </p:nvPicPr>
        <p:blipFill>
          <a:blip r:embed="rId4"/>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18CDC1BC-402D-546F-2FB8-64A34313D5BE}"/>
              </a:ext>
            </a:extLst>
          </p:cNvPr>
          <p:cNvSpPr>
            <a:spLocks noGrp="1"/>
          </p:cNvSpPr>
          <p:nvPr>
            <p:ph type="sldNum" sz="quarter" idx="12"/>
          </p:nvPr>
        </p:nvSpPr>
        <p:spPr>
          <a:xfrm>
            <a:off x="9448800" y="6492875"/>
            <a:ext cx="2743200" cy="365125"/>
          </a:xfrm>
        </p:spPr>
        <p:txBody>
          <a:bodyPr/>
          <a:lstStyle/>
          <a:p>
            <a:fld id="{3736F221-14E8-449C-89A1-E77488477D1C}" type="slidenum">
              <a:rPr lang="en-US" smtClean="0"/>
              <a:t>14</a:t>
            </a:fld>
            <a:endParaRPr lang="en-US" dirty="0"/>
          </a:p>
        </p:txBody>
      </p:sp>
      <p:sp>
        <p:nvSpPr>
          <p:cNvPr id="6" name="Footer Placeholder 5">
            <a:extLst>
              <a:ext uri="{FF2B5EF4-FFF2-40B4-BE49-F238E27FC236}">
                <a16:creationId xmlns:a16="http://schemas.microsoft.com/office/drawing/2014/main" id="{6AA73703-AC13-7A25-09E4-A93833417CDA}"/>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28302062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E1975-38FA-996D-52E4-0B49AA7C1B5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B3C7C7A-C787-7B2A-6E6C-331DDD7CD574}"/>
              </a:ext>
            </a:extLst>
          </p:cNvPr>
          <p:cNvSpPr txBox="1">
            <a:spLocks/>
          </p:cNvSpPr>
          <p:nvPr/>
        </p:nvSpPr>
        <p:spPr>
          <a:xfrm>
            <a:off x="2387768" y="2881901"/>
            <a:ext cx="7886700" cy="1325563"/>
          </a:xfrm>
          <a:prstGeom prst="rect">
            <a:avLst/>
          </a:prstGeom>
        </p:spPr>
        <p:txBody>
          <a:bodyPr vert="horz" lIns="91440" tIns="45720" rIns="91440" bIns="45720" rtlCol="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spcAft>
                <a:spcPts val="600"/>
              </a:spcAft>
            </a:pPr>
            <a:r>
              <a:rPr lang="en-US" sz="4000" b="1" dirty="0"/>
              <a:t>Meeting Minutes and Agenda</a:t>
            </a:r>
          </a:p>
        </p:txBody>
      </p:sp>
      <p:pic>
        <p:nvPicPr>
          <p:cNvPr id="2" name="Picture 2" descr="Usage of all American Legion emblems | The American Legion">
            <a:extLst>
              <a:ext uri="{FF2B5EF4-FFF2-40B4-BE49-F238E27FC236}">
                <a16:creationId xmlns:a16="http://schemas.microsoft.com/office/drawing/2014/main" id="{EEEE1032-DDF9-0093-190E-04E542B0E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05E2C94-4A2B-A948-128D-5BA852891F57}"/>
              </a:ext>
            </a:extLst>
          </p:cNvPr>
          <p:cNvPicPr>
            <a:picLocks noChangeAspect="1"/>
          </p:cNvPicPr>
          <p:nvPr/>
        </p:nvPicPr>
        <p:blipFill>
          <a:blip r:embed="rId4"/>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3276D1C1-A261-CCFE-7131-8E3A756D0A72}"/>
              </a:ext>
            </a:extLst>
          </p:cNvPr>
          <p:cNvSpPr>
            <a:spLocks noGrp="1"/>
          </p:cNvSpPr>
          <p:nvPr>
            <p:ph type="sldNum" sz="quarter" idx="12"/>
          </p:nvPr>
        </p:nvSpPr>
        <p:spPr>
          <a:xfrm>
            <a:off x="9448800" y="6492875"/>
            <a:ext cx="2743200" cy="365125"/>
          </a:xfrm>
        </p:spPr>
        <p:txBody>
          <a:bodyPr/>
          <a:lstStyle/>
          <a:p>
            <a:fld id="{3736F221-14E8-449C-89A1-E77488477D1C}" type="slidenum">
              <a:rPr lang="en-US" smtClean="0"/>
              <a:t>15</a:t>
            </a:fld>
            <a:endParaRPr lang="en-US" dirty="0"/>
          </a:p>
        </p:txBody>
      </p:sp>
      <p:sp>
        <p:nvSpPr>
          <p:cNvPr id="6" name="Footer Placeholder 5">
            <a:extLst>
              <a:ext uri="{FF2B5EF4-FFF2-40B4-BE49-F238E27FC236}">
                <a16:creationId xmlns:a16="http://schemas.microsoft.com/office/drawing/2014/main" id="{1E3830CA-2A79-19FD-663A-8E03CACE4969}"/>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39423811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A34C-F686-4BCC-B58B-9D5B1163F270}"/>
              </a:ext>
            </a:extLst>
          </p:cNvPr>
          <p:cNvSpPr>
            <a:spLocks noGrp="1"/>
          </p:cNvSpPr>
          <p:nvPr>
            <p:ph type="title"/>
          </p:nvPr>
        </p:nvSpPr>
        <p:spPr>
          <a:xfrm>
            <a:off x="2749550" y="248562"/>
            <a:ext cx="6013450" cy="739774"/>
          </a:xfrm>
        </p:spPr>
        <p:txBody>
          <a:bodyPr>
            <a:normAutofit/>
          </a:bodyPr>
          <a:lstStyle/>
          <a:p>
            <a:pPr algn="ctr"/>
            <a:r>
              <a:rPr lang="en-US" sz="4000" b="1"/>
              <a:t>Meeting Minutes</a:t>
            </a:r>
          </a:p>
        </p:txBody>
      </p:sp>
      <p:sp>
        <p:nvSpPr>
          <p:cNvPr id="3" name="Content Placeholder 2">
            <a:extLst>
              <a:ext uri="{FF2B5EF4-FFF2-40B4-BE49-F238E27FC236}">
                <a16:creationId xmlns:a16="http://schemas.microsoft.com/office/drawing/2014/main" id="{D0B05782-5E12-477F-BB72-C1B14F27D8F3}"/>
              </a:ext>
            </a:extLst>
          </p:cNvPr>
          <p:cNvSpPr>
            <a:spLocks noGrp="1"/>
          </p:cNvSpPr>
          <p:nvPr>
            <p:ph idx="1"/>
          </p:nvPr>
        </p:nvSpPr>
        <p:spPr>
          <a:xfrm>
            <a:off x="414669" y="1216789"/>
            <a:ext cx="9806763" cy="4662827"/>
          </a:xfrm>
        </p:spPr>
        <p:txBody>
          <a:bodyPr>
            <a:noAutofit/>
          </a:bodyPr>
          <a:lstStyle/>
          <a:p>
            <a:pPr>
              <a:spcBef>
                <a:spcPts val="0"/>
              </a:spcBef>
              <a:spcAft>
                <a:spcPts val="600"/>
              </a:spcAft>
            </a:pPr>
            <a:r>
              <a:rPr lang="en-US" sz="3200" b="1"/>
              <a:t>Written/recorded documentation that is used to inform attendees and non-attendees about what was discussed and what happened during a meeting </a:t>
            </a:r>
          </a:p>
          <a:p>
            <a:pPr>
              <a:spcBef>
                <a:spcPts val="0"/>
              </a:spcBef>
              <a:spcAft>
                <a:spcPts val="600"/>
              </a:spcAft>
            </a:pPr>
            <a:r>
              <a:rPr lang="en-US" sz="3200" b="1"/>
              <a:t>Document the key ideas or discussion points that led to a decision</a:t>
            </a:r>
          </a:p>
          <a:p>
            <a:pPr>
              <a:spcBef>
                <a:spcPts val="0"/>
              </a:spcBef>
              <a:spcAft>
                <a:spcPts val="600"/>
              </a:spcAft>
            </a:pPr>
            <a:r>
              <a:rPr lang="en-US" sz="3200" b="1"/>
              <a:t>Serve as a reminder of the commitments team and committee members made during the meeting</a:t>
            </a:r>
          </a:p>
        </p:txBody>
      </p:sp>
      <p:sp>
        <p:nvSpPr>
          <p:cNvPr id="4" name="Footer Placeholder 3">
            <a:extLst>
              <a:ext uri="{FF2B5EF4-FFF2-40B4-BE49-F238E27FC236}">
                <a16:creationId xmlns:a16="http://schemas.microsoft.com/office/drawing/2014/main" id="{EF350F56-D7E6-BCD3-6CDA-D47A9D99CB3C}"/>
              </a:ext>
            </a:extLst>
          </p:cNvPr>
          <p:cNvSpPr>
            <a:spLocks noGrp="1"/>
          </p:cNvSpPr>
          <p:nvPr>
            <p:ph type="ftr" sz="quarter" idx="11"/>
          </p:nvPr>
        </p:nvSpPr>
        <p:spPr/>
        <p:txBody>
          <a:bodyPr/>
          <a:lstStyle/>
          <a:p>
            <a:r>
              <a:rPr lang="en-US"/>
              <a:t>District 13 Santa Clara County</a:t>
            </a:r>
          </a:p>
        </p:txBody>
      </p:sp>
      <p:pic>
        <p:nvPicPr>
          <p:cNvPr id="6" name="Picture 2" descr="Usage of all American Legion emblems | The American Legion">
            <a:extLst>
              <a:ext uri="{FF2B5EF4-FFF2-40B4-BE49-F238E27FC236}">
                <a16:creationId xmlns:a16="http://schemas.microsoft.com/office/drawing/2014/main" id="{32D5DD4D-B8C6-92E1-FFCA-7315F9552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084" y="6102295"/>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19C0108-57A2-E1B0-2246-FC7AE28C9A85}"/>
              </a:ext>
            </a:extLst>
          </p:cNvPr>
          <p:cNvPicPr>
            <a:picLocks noChangeAspect="1"/>
          </p:cNvPicPr>
          <p:nvPr/>
        </p:nvPicPr>
        <p:blipFill>
          <a:blip r:embed="rId4"/>
          <a:stretch>
            <a:fillRect/>
          </a:stretch>
        </p:blipFill>
        <p:spPr>
          <a:xfrm>
            <a:off x="248093" y="6329605"/>
            <a:ext cx="1846028" cy="544270"/>
          </a:xfrm>
          <a:prstGeom prst="rect">
            <a:avLst/>
          </a:prstGeom>
        </p:spPr>
      </p:pic>
      <p:sp>
        <p:nvSpPr>
          <p:cNvPr id="8" name="Slide Number Placeholder 5">
            <a:extLst>
              <a:ext uri="{FF2B5EF4-FFF2-40B4-BE49-F238E27FC236}">
                <a16:creationId xmlns:a16="http://schemas.microsoft.com/office/drawing/2014/main" id="{3571439D-5206-6C7B-4E6D-D80C33C80F95}"/>
              </a:ext>
            </a:extLst>
          </p:cNvPr>
          <p:cNvSpPr txBox="1">
            <a:spLocks/>
          </p:cNvSpPr>
          <p:nvPr/>
        </p:nvSpPr>
        <p:spPr>
          <a:xfrm>
            <a:off x="9475630" y="65389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16</a:t>
            </a:fld>
            <a:endParaRPr lang="en-US" dirty="0"/>
          </a:p>
        </p:txBody>
      </p:sp>
    </p:spTree>
    <p:extLst>
      <p:ext uri="{BB962C8B-B14F-4D97-AF65-F5344CB8AC3E}">
        <p14:creationId xmlns:p14="http://schemas.microsoft.com/office/powerpoint/2010/main" val="3481473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1DBF-631A-46E6-B72A-CF4D8B29EE69}"/>
              </a:ext>
            </a:extLst>
          </p:cNvPr>
          <p:cNvSpPr>
            <a:spLocks noGrp="1"/>
          </p:cNvSpPr>
          <p:nvPr>
            <p:ph type="title"/>
          </p:nvPr>
        </p:nvSpPr>
        <p:spPr>
          <a:xfrm>
            <a:off x="3206750" y="330199"/>
            <a:ext cx="6159500" cy="796935"/>
          </a:xfrm>
        </p:spPr>
        <p:txBody>
          <a:bodyPr vert="horz" lIns="91440" tIns="45720" rIns="91440" bIns="45720" rtlCol="0" anchor="ctr">
            <a:normAutofit/>
          </a:bodyPr>
          <a:lstStyle/>
          <a:p>
            <a:r>
              <a:rPr lang="en-US" sz="4000" b="1"/>
              <a:t>Motions And Discussion</a:t>
            </a:r>
          </a:p>
        </p:txBody>
      </p:sp>
      <p:sp>
        <p:nvSpPr>
          <p:cNvPr id="3" name="Content Placeholder 2">
            <a:extLst>
              <a:ext uri="{FF2B5EF4-FFF2-40B4-BE49-F238E27FC236}">
                <a16:creationId xmlns:a16="http://schemas.microsoft.com/office/drawing/2014/main" id="{49A44887-97D2-4557-A52A-C7BB2A3C6BCF}"/>
              </a:ext>
            </a:extLst>
          </p:cNvPr>
          <p:cNvSpPr>
            <a:spLocks noGrp="1"/>
          </p:cNvSpPr>
          <p:nvPr>
            <p:ph idx="1"/>
          </p:nvPr>
        </p:nvSpPr>
        <p:spPr>
          <a:xfrm>
            <a:off x="584791" y="1279534"/>
            <a:ext cx="10921409" cy="4537065"/>
          </a:xfrm>
        </p:spPr>
        <p:txBody>
          <a:bodyPr>
            <a:noAutofit/>
          </a:bodyPr>
          <a:lstStyle/>
          <a:p>
            <a:pPr>
              <a:lnSpc>
                <a:spcPct val="120000"/>
              </a:lnSpc>
              <a:spcBef>
                <a:spcPts val="0"/>
              </a:spcBef>
              <a:spcAft>
                <a:spcPts val="600"/>
              </a:spcAft>
            </a:pPr>
            <a:r>
              <a:rPr lang="en-US" b="1" dirty="0"/>
              <a:t>Document the following:</a:t>
            </a:r>
          </a:p>
          <a:p>
            <a:pPr>
              <a:lnSpc>
                <a:spcPct val="120000"/>
              </a:lnSpc>
              <a:spcBef>
                <a:spcPts val="0"/>
              </a:spcBef>
              <a:spcAft>
                <a:spcPts val="600"/>
              </a:spcAft>
            </a:pPr>
            <a:r>
              <a:rPr lang="en-US" b="1" dirty="0"/>
              <a:t>The names of the people proposing any action, stating an option or making a motion   </a:t>
            </a:r>
          </a:p>
          <a:p>
            <a:pPr>
              <a:lnSpc>
                <a:spcPct val="120000"/>
              </a:lnSpc>
              <a:spcBef>
                <a:spcPts val="0"/>
              </a:spcBef>
              <a:spcAft>
                <a:spcPts val="600"/>
              </a:spcAft>
            </a:pPr>
            <a:r>
              <a:rPr lang="en-US" b="1" dirty="0"/>
              <a:t>Take down word-for-word any motions, resolutions, amendments, decisions or conclusions   </a:t>
            </a:r>
          </a:p>
          <a:p>
            <a:pPr>
              <a:lnSpc>
                <a:spcPct val="120000"/>
              </a:lnSpc>
              <a:spcBef>
                <a:spcPts val="0"/>
              </a:spcBef>
              <a:spcAft>
                <a:spcPts val="600"/>
              </a:spcAft>
            </a:pPr>
            <a:r>
              <a:rPr lang="en-US" b="1" dirty="0"/>
              <a:t>Who seconded the motion   </a:t>
            </a:r>
          </a:p>
          <a:p>
            <a:pPr>
              <a:lnSpc>
                <a:spcPct val="120000"/>
              </a:lnSpc>
              <a:spcBef>
                <a:spcPts val="0"/>
              </a:spcBef>
              <a:spcAft>
                <a:spcPts val="600"/>
              </a:spcAft>
            </a:pPr>
            <a:r>
              <a:rPr lang="en-US" b="1" dirty="0"/>
              <a:t>Whether the motion is approved, defeated, or withdrawn   </a:t>
            </a:r>
          </a:p>
          <a:p>
            <a:pPr>
              <a:lnSpc>
                <a:spcPct val="120000"/>
              </a:lnSpc>
              <a:spcBef>
                <a:spcPts val="0"/>
              </a:spcBef>
              <a:spcAft>
                <a:spcPts val="600"/>
              </a:spcAft>
            </a:pPr>
            <a:r>
              <a:rPr lang="en-US" b="1" dirty="0"/>
              <a:t>What assignments were made and to whom  </a:t>
            </a:r>
          </a:p>
          <a:p>
            <a:endParaRPr lang="en-US" dirty="0"/>
          </a:p>
        </p:txBody>
      </p:sp>
      <p:sp>
        <p:nvSpPr>
          <p:cNvPr id="4" name="Footer Placeholder 3">
            <a:extLst>
              <a:ext uri="{FF2B5EF4-FFF2-40B4-BE49-F238E27FC236}">
                <a16:creationId xmlns:a16="http://schemas.microsoft.com/office/drawing/2014/main" id="{C5D1DB83-6D6E-4C28-396A-C74E195BD70C}"/>
              </a:ext>
            </a:extLst>
          </p:cNvPr>
          <p:cNvSpPr>
            <a:spLocks noGrp="1"/>
          </p:cNvSpPr>
          <p:nvPr>
            <p:ph type="ftr" sz="quarter" idx="11"/>
          </p:nvPr>
        </p:nvSpPr>
        <p:spPr/>
        <p:txBody>
          <a:bodyPr/>
          <a:lstStyle/>
          <a:p>
            <a:r>
              <a:rPr lang="en-US"/>
              <a:t>District 13 Santa Clara County</a:t>
            </a:r>
          </a:p>
        </p:txBody>
      </p:sp>
      <p:pic>
        <p:nvPicPr>
          <p:cNvPr id="6" name="Picture 2" descr="Usage of all American Legion emblems | The American Legion">
            <a:extLst>
              <a:ext uri="{FF2B5EF4-FFF2-40B4-BE49-F238E27FC236}">
                <a16:creationId xmlns:a16="http://schemas.microsoft.com/office/drawing/2014/main" id="{83CFD437-7520-DB3F-5F2E-DE84BFA15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7977" y="5978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047C397-8F24-F8E8-4ACD-CE52C32E24EF}"/>
              </a:ext>
            </a:extLst>
          </p:cNvPr>
          <p:cNvPicPr>
            <a:picLocks noChangeAspect="1"/>
          </p:cNvPicPr>
          <p:nvPr/>
        </p:nvPicPr>
        <p:blipFill>
          <a:blip r:embed="rId4"/>
          <a:stretch>
            <a:fillRect/>
          </a:stretch>
        </p:blipFill>
        <p:spPr>
          <a:xfrm>
            <a:off x="248093" y="6329605"/>
            <a:ext cx="1846028" cy="544270"/>
          </a:xfrm>
          <a:prstGeom prst="rect">
            <a:avLst/>
          </a:prstGeom>
        </p:spPr>
      </p:pic>
      <p:sp>
        <p:nvSpPr>
          <p:cNvPr id="8" name="Slide Number Placeholder 5">
            <a:extLst>
              <a:ext uri="{FF2B5EF4-FFF2-40B4-BE49-F238E27FC236}">
                <a16:creationId xmlns:a16="http://schemas.microsoft.com/office/drawing/2014/main" id="{0086F35C-EF8A-F23A-9B89-801696549539}"/>
              </a:ext>
            </a:extLst>
          </p:cNvPr>
          <p:cNvSpPr txBox="1">
            <a:spLocks/>
          </p:cNvSpPr>
          <p:nvPr/>
        </p:nvSpPr>
        <p:spPr>
          <a:xfrm>
            <a:off x="9448800" y="65625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17</a:t>
            </a:fld>
            <a:endParaRPr lang="en-US" dirty="0"/>
          </a:p>
        </p:txBody>
      </p:sp>
    </p:spTree>
    <p:extLst>
      <p:ext uri="{BB962C8B-B14F-4D97-AF65-F5344CB8AC3E}">
        <p14:creationId xmlns:p14="http://schemas.microsoft.com/office/powerpoint/2010/main" val="84780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4D82-90AE-4BD1-A593-C7E2AB5A2F3A}"/>
              </a:ext>
            </a:extLst>
          </p:cNvPr>
          <p:cNvSpPr>
            <a:spLocks noGrp="1"/>
          </p:cNvSpPr>
          <p:nvPr>
            <p:ph type="title"/>
          </p:nvPr>
        </p:nvSpPr>
        <p:spPr>
          <a:xfrm>
            <a:off x="2552700" y="487817"/>
            <a:ext cx="5105400" cy="841374"/>
          </a:xfrm>
        </p:spPr>
        <p:txBody>
          <a:bodyPr vert="horz" lIns="91440" tIns="45720" rIns="91440" bIns="45720" rtlCol="0" anchor="ctr">
            <a:normAutofit/>
          </a:bodyPr>
          <a:lstStyle/>
          <a:p>
            <a:r>
              <a:rPr lang="en-US" sz="4000" b="1"/>
              <a:t>Prior To Voting</a:t>
            </a:r>
          </a:p>
        </p:txBody>
      </p:sp>
      <p:sp>
        <p:nvSpPr>
          <p:cNvPr id="3" name="Content Placeholder 2">
            <a:extLst>
              <a:ext uri="{FF2B5EF4-FFF2-40B4-BE49-F238E27FC236}">
                <a16:creationId xmlns:a16="http://schemas.microsoft.com/office/drawing/2014/main" id="{7CAA0485-8D54-480C-842E-937095573FDF}"/>
              </a:ext>
            </a:extLst>
          </p:cNvPr>
          <p:cNvSpPr>
            <a:spLocks noGrp="1"/>
          </p:cNvSpPr>
          <p:nvPr>
            <p:ph idx="1"/>
          </p:nvPr>
        </p:nvSpPr>
        <p:spPr>
          <a:xfrm>
            <a:off x="1625600" y="1577805"/>
            <a:ext cx="8229600" cy="3702390"/>
          </a:xfrm>
        </p:spPr>
        <p:txBody>
          <a:bodyPr>
            <a:noAutofit/>
          </a:bodyPr>
          <a:lstStyle/>
          <a:p>
            <a:pPr>
              <a:spcBef>
                <a:spcPts val="0"/>
              </a:spcBef>
              <a:spcAft>
                <a:spcPts val="600"/>
              </a:spcAft>
            </a:pPr>
            <a:r>
              <a:rPr lang="en-US" b="1"/>
              <a:t>Help the Commander keep track of proposed amendments</a:t>
            </a:r>
          </a:p>
          <a:p>
            <a:pPr>
              <a:spcBef>
                <a:spcPts val="0"/>
              </a:spcBef>
              <a:spcAft>
                <a:spcPts val="600"/>
              </a:spcAft>
            </a:pPr>
            <a:r>
              <a:rPr lang="en-US" b="1"/>
              <a:t>Either the Chair (Commander) or Adjutant should restate the motion, and any amendments, prior to a vote</a:t>
            </a:r>
          </a:p>
          <a:p>
            <a:pPr>
              <a:spcBef>
                <a:spcPts val="0"/>
              </a:spcBef>
              <a:spcAft>
                <a:spcPts val="600"/>
              </a:spcAft>
            </a:pPr>
            <a:r>
              <a:rPr lang="en-US" b="1"/>
              <a:t>Be most careful in clarifying any point of controversy</a:t>
            </a:r>
          </a:p>
          <a:p>
            <a:pPr>
              <a:spcBef>
                <a:spcPts val="0"/>
              </a:spcBef>
              <a:spcAft>
                <a:spcPts val="600"/>
              </a:spcAft>
            </a:pPr>
            <a:r>
              <a:rPr lang="en-US" b="1"/>
              <a:t>Adjutant should ask questions of the Chair regarding the subject or discussion if he/she becomes lost or unsure</a:t>
            </a:r>
          </a:p>
        </p:txBody>
      </p:sp>
      <p:sp>
        <p:nvSpPr>
          <p:cNvPr id="4" name="Footer Placeholder 3">
            <a:extLst>
              <a:ext uri="{FF2B5EF4-FFF2-40B4-BE49-F238E27FC236}">
                <a16:creationId xmlns:a16="http://schemas.microsoft.com/office/drawing/2014/main" id="{802DF07B-BA2A-407C-9FD2-AE95D7F87137}"/>
              </a:ext>
            </a:extLst>
          </p:cNvPr>
          <p:cNvSpPr>
            <a:spLocks noGrp="1"/>
          </p:cNvSpPr>
          <p:nvPr>
            <p:ph type="ftr" sz="quarter" idx="11"/>
          </p:nvPr>
        </p:nvSpPr>
        <p:spPr/>
        <p:txBody>
          <a:bodyPr/>
          <a:lstStyle/>
          <a:p>
            <a:r>
              <a:rPr lang="en-US"/>
              <a:t>District 13 Santa Clara County</a:t>
            </a:r>
          </a:p>
        </p:txBody>
      </p:sp>
      <p:pic>
        <p:nvPicPr>
          <p:cNvPr id="6" name="Picture 2" descr="Usage of all American Legion emblems | The American Legion">
            <a:extLst>
              <a:ext uri="{FF2B5EF4-FFF2-40B4-BE49-F238E27FC236}">
                <a16:creationId xmlns:a16="http://schemas.microsoft.com/office/drawing/2014/main" id="{585C8297-9AD8-F213-C4C1-1ABC47918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7926" y="61278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12A38B6-072F-0B4F-0D59-2A5BC96F47AB}"/>
              </a:ext>
            </a:extLst>
          </p:cNvPr>
          <p:cNvPicPr>
            <a:picLocks noChangeAspect="1"/>
          </p:cNvPicPr>
          <p:nvPr/>
        </p:nvPicPr>
        <p:blipFill>
          <a:blip r:embed="rId4"/>
          <a:stretch>
            <a:fillRect/>
          </a:stretch>
        </p:blipFill>
        <p:spPr>
          <a:xfrm>
            <a:off x="248093" y="6329605"/>
            <a:ext cx="1846028" cy="544270"/>
          </a:xfrm>
          <a:prstGeom prst="rect">
            <a:avLst/>
          </a:prstGeom>
        </p:spPr>
      </p:pic>
      <p:sp>
        <p:nvSpPr>
          <p:cNvPr id="8" name="Slide Number Placeholder 5">
            <a:extLst>
              <a:ext uri="{FF2B5EF4-FFF2-40B4-BE49-F238E27FC236}">
                <a16:creationId xmlns:a16="http://schemas.microsoft.com/office/drawing/2014/main" id="{891F25D0-97CC-416D-3B88-2414A810A855}"/>
              </a:ext>
            </a:extLst>
          </p:cNvPr>
          <p:cNvSpPr txBox="1">
            <a:spLocks/>
          </p:cNvSpPr>
          <p:nvPr/>
        </p:nvSpPr>
        <p:spPr>
          <a:xfrm>
            <a:off x="9518374"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18</a:t>
            </a:fld>
            <a:endParaRPr lang="en-US" dirty="0"/>
          </a:p>
        </p:txBody>
      </p:sp>
    </p:spTree>
    <p:extLst>
      <p:ext uri="{BB962C8B-B14F-4D97-AF65-F5344CB8AC3E}">
        <p14:creationId xmlns:p14="http://schemas.microsoft.com/office/powerpoint/2010/main" val="2033369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B1DF-3D4F-4AA4-B1D3-A23CE3E94D0D}"/>
              </a:ext>
            </a:extLst>
          </p:cNvPr>
          <p:cNvSpPr>
            <a:spLocks noGrp="1"/>
          </p:cNvSpPr>
          <p:nvPr>
            <p:ph type="title"/>
          </p:nvPr>
        </p:nvSpPr>
        <p:spPr>
          <a:xfrm>
            <a:off x="2094121" y="496887"/>
            <a:ext cx="7886700" cy="1325563"/>
          </a:xfrm>
        </p:spPr>
        <p:txBody>
          <a:bodyPr vert="horz" lIns="91440" tIns="45720" rIns="91440" bIns="45720" rtlCol="0" anchor="ctr">
            <a:normAutofit/>
          </a:bodyPr>
          <a:lstStyle/>
          <a:p>
            <a:pPr algn="ctr"/>
            <a:r>
              <a:rPr lang="en-US" sz="4000" b="1"/>
              <a:t>Include In The Minutes</a:t>
            </a:r>
          </a:p>
        </p:txBody>
      </p:sp>
      <p:graphicFrame>
        <p:nvGraphicFramePr>
          <p:cNvPr id="5" name="Content Placeholder 2">
            <a:extLst>
              <a:ext uri="{FF2B5EF4-FFF2-40B4-BE49-F238E27FC236}">
                <a16:creationId xmlns:a16="http://schemas.microsoft.com/office/drawing/2014/main" id="{B1C66BA7-DC08-6338-2AA9-AD06A07BDF74}"/>
              </a:ext>
            </a:extLst>
          </p:cNvPr>
          <p:cNvGraphicFramePr>
            <a:graphicFrameLocks noGrp="1"/>
          </p:cNvGraphicFramePr>
          <p:nvPr>
            <p:ph sz="half" idx="1"/>
          </p:nvPr>
        </p:nvGraphicFramePr>
        <p:xfrm>
          <a:off x="2590800" y="1822450"/>
          <a:ext cx="65722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0A43B042-75B9-C524-F4CC-B29F74D1C775}"/>
              </a:ext>
            </a:extLst>
          </p:cNvPr>
          <p:cNvSpPr>
            <a:spLocks noGrp="1"/>
          </p:cNvSpPr>
          <p:nvPr>
            <p:ph type="ftr" sz="quarter" idx="11"/>
          </p:nvPr>
        </p:nvSpPr>
        <p:spPr/>
        <p:txBody>
          <a:bodyPr/>
          <a:lstStyle/>
          <a:p>
            <a:r>
              <a:rPr lang="en-US"/>
              <a:t>District 13 Santa Clara County</a:t>
            </a:r>
          </a:p>
        </p:txBody>
      </p:sp>
      <p:sp>
        <p:nvSpPr>
          <p:cNvPr id="4" name="Slide Number Placeholder 3">
            <a:extLst>
              <a:ext uri="{FF2B5EF4-FFF2-40B4-BE49-F238E27FC236}">
                <a16:creationId xmlns:a16="http://schemas.microsoft.com/office/drawing/2014/main" id="{5AC13E62-EC70-5012-0AC2-956D5707B191}"/>
              </a:ext>
            </a:extLst>
          </p:cNvPr>
          <p:cNvSpPr>
            <a:spLocks noGrp="1"/>
          </p:cNvSpPr>
          <p:nvPr>
            <p:ph type="sldNum" sz="quarter" idx="12"/>
          </p:nvPr>
        </p:nvSpPr>
        <p:spPr>
          <a:xfrm>
            <a:off x="9448800" y="6550121"/>
            <a:ext cx="2743200" cy="365125"/>
          </a:xfrm>
        </p:spPr>
        <p:txBody>
          <a:bodyPr/>
          <a:lstStyle/>
          <a:p>
            <a:fld id="{3736F221-14E8-449C-89A1-E77488477D1C}" type="slidenum">
              <a:rPr lang="en-US" smtClean="0"/>
              <a:t>19</a:t>
            </a:fld>
            <a:endParaRPr lang="en-US" dirty="0"/>
          </a:p>
        </p:txBody>
      </p:sp>
      <p:pic>
        <p:nvPicPr>
          <p:cNvPr id="6" name="Picture 2" descr="Usage of all American Legion emblems | The American Legion">
            <a:extLst>
              <a:ext uri="{FF2B5EF4-FFF2-40B4-BE49-F238E27FC236}">
                <a16:creationId xmlns:a16="http://schemas.microsoft.com/office/drawing/2014/main" id="{66DFD0AF-7EDD-E621-0839-85542E8025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36084" y="6102295"/>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29BB2F0-8494-A153-2334-8FB1B1564643}"/>
              </a:ext>
            </a:extLst>
          </p:cNvPr>
          <p:cNvPicPr>
            <a:picLocks noChangeAspect="1"/>
          </p:cNvPicPr>
          <p:nvPr/>
        </p:nvPicPr>
        <p:blipFill>
          <a:blip r:embed="rId9"/>
          <a:stretch>
            <a:fillRect/>
          </a:stretch>
        </p:blipFill>
        <p:spPr>
          <a:xfrm>
            <a:off x="248093" y="6329605"/>
            <a:ext cx="1846028" cy="544270"/>
          </a:xfrm>
          <a:prstGeom prst="rect">
            <a:avLst/>
          </a:prstGeom>
        </p:spPr>
      </p:pic>
    </p:spTree>
    <p:extLst>
      <p:ext uri="{BB962C8B-B14F-4D97-AF65-F5344CB8AC3E}">
        <p14:creationId xmlns:p14="http://schemas.microsoft.com/office/powerpoint/2010/main" val="43027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A9A53-8BC5-48E8-8601-832A05B6E0FF}"/>
              </a:ext>
            </a:extLst>
          </p:cNvPr>
          <p:cNvSpPr>
            <a:spLocks noGrp="1"/>
          </p:cNvSpPr>
          <p:nvPr>
            <p:ph type="title"/>
          </p:nvPr>
        </p:nvSpPr>
        <p:spPr>
          <a:xfrm>
            <a:off x="2867025" y="731838"/>
            <a:ext cx="6457950" cy="1325563"/>
          </a:xfrm>
        </p:spPr>
        <p:txBody>
          <a:bodyPr>
            <a:normAutofit/>
          </a:bodyPr>
          <a:lstStyle/>
          <a:p>
            <a:pPr algn="ctr"/>
            <a:r>
              <a:rPr lang="en-US" sz="4000" b="1"/>
              <a:t>Overview</a:t>
            </a:r>
          </a:p>
        </p:txBody>
      </p:sp>
      <p:sp>
        <p:nvSpPr>
          <p:cNvPr id="3" name="Content Placeholder 2">
            <a:extLst>
              <a:ext uri="{FF2B5EF4-FFF2-40B4-BE49-F238E27FC236}">
                <a16:creationId xmlns:a16="http://schemas.microsoft.com/office/drawing/2014/main" id="{FC92DF4D-1D38-470F-A567-BE2B365612FE}"/>
              </a:ext>
            </a:extLst>
          </p:cNvPr>
          <p:cNvSpPr>
            <a:spLocks noGrp="1"/>
          </p:cNvSpPr>
          <p:nvPr>
            <p:ph idx="1"/>
          </p:nvPr>
        </p:nvSpPr>
        <p:spPr>
          <a:xfrm>
            <a:off x="1137684" y="1839433"/>
            <a:ext cx="9073116" cy="4286730"/>
          </a:xfrm>
        </p:spPr>
        <p:txBody>
          <a:bodyPr>
            <a:noAutofit/>
          </a:bodyPr>
          <a:lstStyle/>
          <a:p>
            <a:pPr>
              <a:spcBef>
                <a:spcPts val="0"/>
              </a:spcBef>
              <a:spcAft>
                <a:spcPts val="600"/>
              </a:spcAft>
            </a:pPr>
            <a:r>
              <a:rPr lang="en-US" sz="3200" b="1"/>
              <a:t>Course Objectives</a:t>
            </a:r>
          </a:p>
          <a:p>
            <a:pPr>
              <a:spcBef>
                <a:spcPts val="0"/>
              </a:spcBef>
              <a:spcAft>
                <a:spcPts val="600"/>
              </a:spcAft>
            </a:pPr>
            <a:r>
              <a:rPr lang="en-US" sz="3200" b="1"/>
              <a:t>Getting started</a:t>
            </a:r>
          </a:p>
          <a:p>
            <a:pPr>
              <a:spcBef>
                <a:spcPts val="0"/>
              </a:spcBef>
              <a:spcAft>
                <a:spcPts val="600"/>
              </a:spcAft>
            </a:pPr>
            <a:r>
              <a:rPr lang="en-US" sz="3200" b="1"/>
              <a:t>Post Adjutant Tools</a:t>
            </a:r>
          </a:p>
          <a:p>
            <a:pPr>
              <a:spcBef>
                <a:spcPts val="0"/>
              </a:spcBef>
              <a:spcAft>
                <a:spcPts val="600"/>
              </a:spcAft>
            </a:pPr>
            <a:r>
              <a:rPr lang="en-US" sz="3200" b="1"/>
              <a:t>Post Adjutant’s Manual</a:t>
            </a:r>
          </a:p>
          <a:p>
            <a:pPr>
              <a:spcBef>
                <a:spcPts val="0"/>
              </a:spcBef>
              <a:spcAft>
                <a:spcPts val="600"/>
              </a:spcAft>
            </a:pPr>
            <a:r>
              <a:rPr lang="en-US" sz="3200" b="1"/>
              <a:t>Mandatory Annual Reports</a:t>
            </a:r>
          </a:p>
          <a:p>
            <a:pPr>
              <a:spcBef>
                <a:spcPts val="0"/>
              </a:spcBef>
              <a:spcAft>
                <a:spcPts val="600"/>
              </a:spcAft>
            </a:pPr>
            <a:r>
              <a:rPr lang="en-US" sz="3200" b="1"/>
              <a:t>MyLegion.org</a:t>
            </a:r>
          </a:p>
          <a:p>
            <a:pPr>
              <a:spcBef>
                <a:spcPts val="0"/>
              </a:spcBef>
              <a:spcAft>
                <a:spcPts val="600"/>
              </a:spcAft>
            </a:pPr>
            <a:r>
              <a:rPr lang="en-US" sz="3200" b="1"/>
              <a:t>Meeting minutes</a:t>
            </a:r>
          </a:p>
        </p:txBody>
      </p:sp>
      <p:pic>
        <p:nvPicPr>
          <p:cNvPr id="4" name="Picture 2" descr="Usage of all American Legion emblems | The American Legion">
            <a:extLst>
              <a:ext uri="{FF2B5EF4-FFF2-40B4-BE49-F238E27FC236}">
                <a16:creationId xmlns:a16="http://schemas.microsoft.com/office/drawing/2014/main" id="{5F4A84F3-8C45-B0CB-AB44-D91F02A7A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8B99B31-4C8E-F58C-3237-B39B05E01E97}"/>
              </a:ext>
            </a:extLst>
          </p:cNvPr>
          <p:cNvPicPr>
            <a:picLocks noChangeAspect="1"/>
          </p:cNvPicPr>
          <p:nvPr/>
        </p:nvPicPr>
        <p:blipFill>
          <a:blip r:embed="rId4"/>
          <a:stretch>
            <a:fillRect/>
          </a:stretch>
        </p:blipFill>
        <p:spPr>
          <a:xfrm>
            <a:off x="95693" y="6177205"/>
            <a:ext cx="1846028" cy="544270"/>
          </a:xfrm>
          <a:prstGeom prst="rect">
            <a:avLst/>
          </a:prstGeom>
        </p:spPr>
      </p:pic>
      <p:sp>
        <p:nvSpPr>
          <p:cNvPr id="6" name="Slide Number Placeholder 5">
            <a:extLst>
              <a:ext uri="{FF2B5EF4-FFF2-40B4-BE49-F238E27FC236}">
                <a16:creationId xmlns:a16="http://schemas.microsoft.com/office/drawing/2014/main" id="{19A53729-C22A-A695-FCD2-BEA3B4E067B3}"/>
              </a:ext>
            </a:extLst>
          </p:cNvPr>
          <p:cNvSpPr>
            <a:spLocks noGrp="1"/>
          </p:cNvSpPr>
          <p:nvPr>
            <p:ph type="sldNum" sz="quarter" idx="12"/>
          </p:nvPr>
        </p:nvSpPr>
        <p:spPr>
          <a:xfrm>
            <a:off x="9448800" y="6366077"/>
            <a:ext cx="2743200" cy="365125"/>
          </a:xfrm>
        </p:spPr>
        <p:txBody>
          <a:bodyPr/>
          <a:lstStyle/>
          <a:p>
            <a:fld id="{3736F221-14E8-449C-89A1-E77488477D1C}" type="slidenum">
              <a:rPr lang="en-US" smtClean="0"/>
              <a:t>2</a:t>
            </a:fld>
            <a:endParaRPr lang="en-US"/>
          </a:p>
        </p:txBody>
      </p:sp>
      <p:sp>
        <p:nvSpPr>
          <p:cNvPr id="7" name="Footer Placeholder 6">
            <a:extLst>
              <a:ext uri="{FF2B5EF4-FFF2-40B4-BE49-F238E27FC236}">
                <a16:creationId xmlns:a16="http://schemas.microsoft.com/office/drawing/2014/main" id="{489C2E05-88F9-4D6D-D5B5-87EF0C5107F4}"/>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4070782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6C9EB-7E06-45FB-A0F5-4C3D24529858}"/>
              </a:ext>
            </a:extLst>
          </p:cNvPr>
          <p:cNvSpPr>
            <a:spLocks noGrp="1"/>
          </p:cNvSpPr>
          <p:nvPr>
            <p:ph type="title"/>
          </p:nvPr>
        </p:nvSpPr>
        <p:spPr/>
        <p:txBody>
          <a:bodyPr vert="horz" lIns="91440" tIns="45720" rIns="91440" bIns="45720" rtlCol="0" anchor="ctr">
            <a:normAutofit/>
          </a:bodyPr>
          <a:lstStyle/>
          <a:p>
            <a:pPr algn="ctr"/>
            <a:r>
              <a:rPr lang="en-US" sz="4000" b="1"/>
              <a:t>Include In The Minutes (2)</a:t>
            </a:r>
          </a:p>
        </p:txBody>
      </p:sp>
      <p:graphicFrame>
        <p:nvGraphicFramePr>
          <p:cNvPr id="5" name="Content Placeholder 2">
            <a:extLst>
              <a:ext uri="{FF2B5EF4-FFF2-40B4-BE49-F238E27FC236}">
                <a16:creationId xmlns:a16="http://schemas.microsoft.com/office/drawing/2014/main" id="{910B93E0-4711-5C8E-8CD6-A67800F0343A}"/>
              </a:ext>
            </a:extLst>
          </p:cNvPr>
          <p:cNvGraphicFramePr>
            <a:graphicFrameLocks noGrp="1"/>
          </p:cNvGraphicFramePr>
          <p:nvPr>
            <p:ph idx="1"/>
          </p:nvPr>
        </p:nvGraphicFramePr>
        <p:xfrm>
          <a:off x="2498784" y="1703375"/>
          <a:ext cx="6653299" cy="3893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E4884B57-FAB5-4F73-D02A-CE0BDD816083}"/>
              </a:ext>
            </a:extLst>
          </p:cNvPr>
          <p:cNvSpPr>
            <a:spLocks noGrp="1"/>
          </p:cNvSpPr>
          <p:nvPr>
            <p:ph type="ftr" sz="quarter" idx="11"/>
          </p:nvPr>
        </p:nvSpPr>
        <p:spPr/>
        <p:txBody>
          <a:bodyPr/>
          <a:lstStyle/>
          <a:p>
            <a:r>
              <a:rPr lang="en-US"/>
              <a:t>District 13 Santa Clara County</a:t>
            </a:r>
          </a:p>
        </p:txBody>
      </p:sp>
      <p:pic>
        <p:nvPicPr>
          <p:cNvPr id="6" name="Picture 2" descr="Usage of all American Legion emblems | The American Legion">
            <a:extLst>
              <a:ext uri="{FF2B5EF4-FFF2-40B4-BE49-F238E27FC236}">
                <a16:creationId xmlns:a16="http://schemas.microsoft.com/office/drawing/2014/main" id="{2F76561B-06DC-5641-AD68-34E5F84DD2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06365" y="6102295"/>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ACE695A-4F07-A76D-5000-241571FA1D0F}"/>
              </a:ext>
            </a:extLst>
          </p:cNvPr>
          <p:cNvPicPr>
            <a:picLocks noChangeAspect="1"/>
          </p:cNvPicPr>
          <p:nvPr/>
        </p:nvPicPr>
        <p:blipFill>
          <a:blip r:embed="rId9"/>
          <a:stretch>
            <a:fillRect/>
          </a:stretch>
        </p:blipFill>
        <p:spPr>
          <a:xfrm>
            <a:off x="248093" y="6329605"/>
            <a:ext cx="1846028" cy="544270"/>
          </a:xfrm>
          <a:prstGeom prst="rect">
            <a:avLst/>
          </a:prstGeom>
        </p:spPr>
      </p:pic>
      <p:sp>
        <p:nvSpPr>
          <p:cNvPr id="8" name="Slide Number Placeholder 5">
            <a:extLst>
              <a:ext uri="{FF2B5EF4-FFF2-40B4-BE49-F238E27FC236}">
                <a16:creationId xmlns:a16="http://schemas.microsoft.com/office/drawing/2014/main" id="{AF706271-750E-2D5F-3CDC-2446E82F903E}"/>
              </a:ext>
            </a:extLst>
          </p:cNvPr>
          <p:cNvSpPr txBox="1">
            <a:spLocks/>
          </p:cNvSpPr>
          <p:nvPr/>
        </p:nvSpPr>
        <p:spPr>
          <a:xfrm>
            <a:off x="9448800" y="654980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20</a:t>
            </a:fld>
            <a:endParaRPr lang="en-US" dirty="0"/>
          </a:p>
        </p:txBody>
      </p:sp>
    </p:spTree>
    <p:extLst>
      <p:ext uri="{BB962C8B-B14F-4D97-AF65-F5344CB8AC3E}">
        <p14:creationId xmlns:p14="http://schemas.microsoft.com/office/powerpoint/2010/main" val="2099136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5E4D-3894-46B3-AE88-56F151B8CEAD}"/>
              </a:ext>
            </a:extLst>
          </p:cNvPr>
          <p:cNvSpPr>
            <a:spLocks noGrp="1"/>
          </p:cNvSpPr>
          <p:nvPr>
            <p:ph type="title"/>
          </p:nvPr>
        </p:nvSpPr>
        <p:spPr>
          <a:xfrm>
            <a:off x="838200" y="136525"/>
            <a:ext cx="10515600" cy="1325563"/>
          </a:xfrm>
        </p:spPr>
        <p:txBody>
          <a:bodyPr vert="horz" lIns="91440" tIns="45720" rIns="91440" bIns="45720" rtlCol="0" anchor="ctr">
            <a:normAutofit/>
          </a:bodyPr>
          <a:lstStyle/>
          <a:p>
            <a:pPr algn="ctr"/>
            <a:r>
              <a:rPr lang="en-US" sz="4000" b="1"/>
              <a:t>Notetaking Tips</a:t>
            </a:r>
          </a:p>
        </p:txBody>
      </p:sp>
      <p:graphicFrame>
        <p:nvGraphicFramePr>
          <p:cNvPr id="5" name="Content Placeholder 2">
            <a:extLst>
              <a:ext uri="{FF2B5EF4-FFF2-40B4-BE49-F238E27FC236}">
                <a16:creationId xmlns:a16="http://schemas.microsoft.com/office/drawing/2014/main" id="{F5B74751-0211-AF6F-862B-645035D51C77}"/>
              </a:ext>
            </a:extLst>
          </p:cNvPr>
          <p:cNvGraphicFramePr>
            <a:graphicFrameLocks noGrp="1"/>
          </p:cNvGraphicFramePr>
          <p:nvPr>
            <p:ph idx="1"/>
          </p:nvPr>
        </p:nvGraphicFramePr>
        <p:xfrm>
          <a:off x="2359084" y="1590822"/>
          <a:ext cx="6653299" cy="3893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0C3457CD-6C50-37B3-94E1-3DABCD7F15B7}"/>
              </a:ext>
            </a:extLst>
          </p:cNvPr>
          <p:cNvSpPr>
            <a:spLocks noGrp="1"/>
          </p:cNvSpPr>
          <p:nvPr>
            <p:ph type="ftr" sz="quarter" idx="11"/>
          </p:nvPr>
        </p:nvSpPr>
        <p:spPr/>
        <p:txBody>
          <a:bodyPr/>
          <a:lstStyle/>
          <a:p>
            <a:r>
              <a:rPr lang="en-US"/>
              <a:t>District 13 Santa Clara County</a:t>
            </a:r>
          </a:p>
        </p:txBody>
      </p:sp>
      <p:pic>
        <p:nvPicPr>
          <p:cNvPr id="6" name="Picture 2" descr="Usage of all American Legion emblems | The American Legion">
            <a:extLst>
              <a:ext uri="{FF2B5EF4-FFF2-40B4-BE49-F238E27FC236}">
                <a16:creationId xmlns:a16="http://schemas.microsoft.com/office/drawing/2014/main" id="{D89F5565-DA59-9894-05E3-B25DF54B2E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4316" y="611817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A7F5B5B-9C4B-653F-811A-38C581E2BDB0}"/>
              </a:ext>
            </a:extLst>
          </p:cNvPr>
          <p:cNvPicPr>
            <a:picLocks noChangeAspect="1"/>
          </p:cNvPicPr>
          <p:nvPr/>
        </p:nvPicPr>
        <p:blipFill>
          <a:blip r:embed="rId9"/>
          <a:stretch>
            <a:fillRect/>
          </a:stretch>
        </p:blipFill>
        <p:spPr>
          <a:xfrm>
            <a:off x="248093" y="6329605"/>
            <a:ext cx="1846028" cy="544270"/>
          </a:xfrm>
          <a:prstGeom prst="rect">
            <a:avLst/>
          </a:prstGeom>
        </p:spPr>
      </p:pic>
      <p:sp>
        <p:nvSpPr>
          <p:cNvPr id="8" name="Slide Number Placeholder 5">
            <a:extLst>
              <a:ext uri="{FF2B5EF4-FFF2-40B4-BE49-F238E27FC236}">
                <a16:creationId xmlns:a16="http://schemas.microsoft.com/office/drawing/2014/main" id="{4CBE90BE-FDD9-B9E3-912A-3A1DCB6F4A76}"/>
              </a:ext>
            </a:extLst>
          </p:cNvPr>
          <p:cNvSpPr txBox="1">
            <a:spLocks/>
          </p:cNvSpPr>
          <p:nvPr/>
        </p:nvSpPr>
        <p:spPr>
          <a:xfrm>
            <a:off x="9483582" y="651847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21</a:t>
            </a:fld>
            <a:endParaRPr lang="en-US" dirty="0"/>
          </a:p>
        </p:txBody>
      </p:sp>
    </p:spTree>
    <p:extLst>
      <p:ext uri="{BB962C8B-B14F-4D97-AF65-F5344CB8AC3E}">
        <p14:creationId xmlns:p14="http://schemas.microsoft.com/office/powerpoint/2010/main" val="1818598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90E6-29F2-484D-9A24-0A4A03E80567}"/>
              </a:ext>
            </a:extLst>
          </p:cNvPr>
          <p:cNvSpPr>
            <a:spLocks noGrp="1"/>
          </p:cNvSpPr>
          <p:nvPr>
            <p:ph type="ctrTitle"/>
          </p:nvPr>
        </p:nvSpPr>
        <p:spPr>
          <a:xfrm>
            <a:off x="2503967" y="466491"/>
            <a:ext cx="6858000" cy="826429"/>
          </a:xfrm>
        </p:spPr>
        <p:txBody>
          <a:bodyPr vert="horz" lIns="91440" tIns="45720" rIns="91440" bIns="45720" rtlCol="0" anchor="b">
            <a:normAutofit/>
          </a:bodyPr>
          <a:lstStyle/>
          <a:p>
            <a:r>
              <a:rPr lang="en-US" sz="4000" b="1"/>
              <a:t>Importance Of Minutes</a:t>
            </a:r>
          </a:p>
        </p:txBody>
      </p:sp>
      <p:sp>
        <p:nvSpPr>
          <p:cNvPr id="3" name="Content Placeholder 2">
            <a:extLst>
              <a:ext uri="{FF2B5EF4-FFF2-40B4-BE49-F238E27FC236}">
                <a16:creationId xmlns:a16="http://schemas.microsoft.com/office/drawing/2014/main" id="{D7F1161B-C528-4436-897F-2CE908749320}"/>
              </a:ext>
            </a:extLst>
          </p:cNvPr>
          <p:cNvSpPr>
            <a:spLocks noGrp="1"/>
          </p:cNvSpPr>
          <p:nvPr>
            <p:ph type="subTitle" idx="1"/>
          </p:nvPr>
        </p:nvSpPr>
        <p:spPr>
          <a:xfrm>
            <a:off x="659219" y="2059806"/>
            <a:ext cx="10618707" cy="1655760"/>
          </a:xfrm>
        </p:spPr>
        <p:txBody>
          <a:bodyPr>
            <a:noAutofit/>
          </a:bodyPr>
          <a:lstStyle/>
          <a:p>
            <a:pPr marL="457200" indent="-457200" algn="l">
              <a:spcBef>
                <a:spcPts val="0"/>
              </a:spcBef>
              <a:spcAft>
                <a:spcPts val="600"/>
              </a:spcAft>
              <a:buFont typeface="Arial" panose="020B0604020202020204" pitchFamily="34" charset="0"/>
              <a:buChar char="•"/>
            </a:pPr>
            <a:r>
              <a:rPr lang="en-US" sz="2800" b="1"/>
              <a:t>Remember, minutes are very important. </a:t>
            </a:r>
          </a:p>
          <a:p>
            <a:pPr marL="457200" indent="-457200" algn="l">
              <a:spcBef>
                <a:spcPts val="0"/>
              </a:spcBef>
              <a:spcAft>
                <a:spcPts val="600"/>
              </a:spcAft>
              <a:buFont typeface="Arial" panose="020B0604020202020204" pitchFamily="34" charset="0"/>
              <a:buChar char="•"/>
            </a:pPr>
            <a:r>
              <a:rPr lang="en-US" sz="2800" b="1"/>
              <a:t>They are saved and might be referred to for years and years to come. </a:t>
            </a:r>
          </a:p>
          <a:p>
            <a:pPr marL="457200" indent="-457200" algn="l">
              <a:spcBef>
                <a:spcPts val="0"/>
              </a:spcBef>
              <a:spcAft>
                <a:spcPts val="600"/>
              </a:spcAft>
              <a:buFont typeface="Arial" panose="020B0604020202020204" pitchFamily="34" charset="0"/>
              <a:buChar char="•"/>
            </a:pPr>
            <a:r>
              <a:rPr lang="en-US" sz="2800" b="1"/>
              <a:t>Someone's reputation and good name may depend on it. </a:t>
            </a:r>
          </a:p>
          <a:p>
            <a:pPr marL="457200" indent="-457200" algn="l">
              <a:spcBef>
                <a:spcPts val="0"/>
              </a:spcBef>
              <a:spcAft>
                <a:spcPts val="600"/>
              </a:spcAft>
              <a:buFont typeface="Arial" panose="020B0604020202020204" pitchFamily="34" charset="0"/>
              <a:buChar char="•"/>
            </a:pPr>
            <a:r>
              <a:rPr lang="en-US" sz="2800" b="1"/>
              <a:t>The reputation of your Post may depend on them</a:t>
            </a:r>
          </a:p>
        </p:txBody>
      </p:sp>
      <p:sp>
        <p:nvSpPr>
          <p:cNvPr id="4" name="Footer Placeholder 3">
            <a:extLst>
              <a:ext uri="{FF2B5EF4-FFF2-40B4-BE49-F238E27FC236}">
                <a16:creationId xmlns:a16="http://schemas.microsoft.com/office/drawing/2014/main" id="{9C97C446-08CE-DC65-2E9B-DB3D78650D10}"/>
              </a:ext>
            </a:extLst>
          </p:cNvPr>
          <p:cNvSpPr>
            <a:spLocks noGrp="1"/>
          </p:cNvSpPr>
          <p:nvPr>
            <p:ph type="ftr" sz="quarter" idx="11"/>
          </p:nvPr>
        </p:nvSpPr>
        <p:spPr/>
        <p:txBody>
          <a:bodyPr/>
          <a:lstStyle/>
          <a:p>
            <a:r>
              <a:rPr lang="en-US"/>
              <a:t>District 13 Santa Clara County</a:t>
            </a:r>
          </a:p>
        </p:txBody>
      </p:sp>
      <p:pic>
        <p:nvPicPr>
          <p:cNvPr id="6" name="Picture 2" descr="Usage of all American Legion emblems | The American Legion">
            <a:extLst>
              <a:ext uri="{FF2B5EF4-FFF2-40B4-BE49-F238E27FC236}">
                <a16:creationId xmlns:a16="http://schemas.microsoft.com/office/drawing/2014/main" id="{D797BCDB-F46C-491B-1C23-6BE8547B0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084" y="611817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797E70B-841A-EC8C-EA6F-EF1415E74F08}"/>
              </a:ext>
            </a:extLst>
          </p:cNvPr>
          <p:cNvPicPr>
            <a:picLocks noChangeAspect="1"/>
          </p:cNvPicPr>
          <p:nvPr/>
        </p:nvPicPr>
        <p:blipFill>
          <a:blip r:embed="rId4"/>
          <a:stretch>
            <a:fillRect/>
          </a:stretch>
        </p:blipFill>
        <p:spPr>
          <a:xfrm>
            <a:off x="248093" y="6329605"/>
            <a:ext cx="1846028" cy="544270"/>
          </a:xfrm>
          <a:prstGeom prst="rect">
            <a:avLst/>
          </a:prstGeom>
        </p:spPr>
      </p:pic>
      <p:sp>
        <p:nvSpPr>
          <p:cNvPr id="8" name="Slide Number Placeholder 5">
            <a:extLst>
              <a:ext uri="{FF2B5EF4-FFF2-40B4-BE49-F238E27FC236}">
                <a16:creationId xmlns:a16="http://schemas.microsoft.com/office/drawing/2014/main" id="{7532910E-03D6-E1FF-B281-337F053CEC72}"/>
              </a:ext>
            </a:extLst>
          </p:cNvPr>
          <p:cNvSpPr txBox="1">
            <a:spLocks/>
          </p:cNvSpPr>
          <p:nvPr/>
        </p:nvSpPr>
        <p:spPr>
          <a:xfrm>
            <a:off x="9448800" y="65307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22</a:t>
            </a:fld>
            <a:endParaRPr lang="en-US" dirty="0"/>
          </a:p>
        </p:txBody>
      </p:sp>
    </p:spTree>
    <p:extLst>
      <p:ext uri="{BB962C8B-B14F-4D97-AF65-F5344CB8AC3E}">
        <p14:creationId xmlns:p14="http://schemas.microsoft.com/office/powerpoint/2010/main" val="1216712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90E6-29F2-484D-9A24-0A4A03E80567}"/>
              </a:ext>
            </a:extLst>
          </p:cNvPr>
          <p:cNvSpPr>
            <a:spLocks noGrp="1"/>
          </p:cNvSpPr>
          <p:nvPr>
            <p:ph type="title"/>
          </p:nvPr>
        </p:nvSpPr>
        <p:spPr>
          <a:xfrm>
            <a:off x="838200" y="120190"/>
            <a:ext cx="10515600" cy="1325563"/>
          </a:xfrm>
        </p:spPr>
        <p:txBody>
          <a:bodyPr vert="horz" lIns="91440" tIns="45720" rIns="91440" bIns="45720" rtlCol="0" anchor="ctr">
            <a:normAutofit/>
          </a:bodyPr>
          <a:lstStyle/>
          <a:p>
            <a:pPr algn="ctr"/>
            <a:r>
              <a:rPr lang="en-US" sz="4000" b="1"/>
              <a:t>Meeting Agenda</a:t>
            </a:r>
          </a:p>
        </p:txBody>
      </p:sp>
      <p:graphicFrame>
        <p:nvGraphicFramePr>
          <p:cNvPr id="5" name="Content Placeholder 2">
            <a:extLst>
              <a:ext uri="{FF2B5EF4-FFF2-40B4-BE49-F238E27FC236}">
                <a16:creationId xmlns:a16="http://schemas.microsoft.com/office/drawing/2014/main" id="{5CC62970-0CE1-29A2-A167-7F76991C99B1}"/>
              </a:ext>
            </a:extLst>
          </p:cNvPr>
          <p:cNvGraphicFramePr>
            <a:graphicFrameLocks noGrp="1"/>
          </p:cNvGraphicFramePr>
          <p:nvPr>
            <p:ph idx="1"/>
            <p:extLst>
              <p:ext uri="{D42A27DB-BD31-4B8C-83A1-F6EECF244321}">
                <p14:modId xmlns:p14="http://schemas.microsoft.com/office/powerpoint/2010/main" val="1881195032"/>
              </p:ext>
            </p:extLst>
          </p:nvPr>
        </p:nvGraphicFramePr>
        <p:xfrm>
          <a:off x="2524184" y="1598153"/>
          <a:ext cx="7142330" cy="4731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312F7901-D8FF-ABAF-B68C-EB76206A74D6}"/>
              </a:ext>
            </a:extLst>
          </p:cNvPr>
          <p:cNvSpPr>
            <a:spLocks noGrp="1"/>
          </p:cNvSpPr>
          <p:nvPr>
            <p:ph type="ftr" sz="quarter" idx="11"/>
          </p:nvPr>
        </p:nvSpPr>
        <p:spPr/>
        <p:txBody>
          <a:bodyPr/>
          <a:lstStyle/>
          <a:p>
            <a:r>
              <a:rPr lang="en-US"/>
              <a:t>District 13 Santa Clara County</a:t>
            </a:r>
          </a:p>
        </p:txBody>
      </p:sp>
      <p:pic>
        <p:nvPicPr>
          <p:cNvPr id="6" name="Picture 2" descr="Usage of all American Legion emblems | The American Legion">
            <a:extLst>
              <a:ext uri="{FF2B5EF4-FFF2-40B4-BE49-F238E27FC236}">
                <a16:creationId xmlns:a16="http://schemas.microsoft.com/office/drawing/2014/main" id="{FC2C3F6E-0BA2-D2BD-A392-1E18A28AF5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07081" y="61308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F6FEA00-A9FA-AF87-58C9-0FB67757E1A1}"/>
              </a:ext>
            </a:extLst>
          </p:cNvPr>
          <p:cNvPicPr>
            <a:picLocks noChangeAspect="1"/>
          </p:cNvPicPr>
          <p:nvPr/>
        </p:nvPicPr>
        <p:blipFill>
          <a:blip r:embed="rId9"/>
          <a:stretch>
            <a:fillRect/>
          </a:stretch>
        </p:blipFill>
        <p:spPr>
          <a:xfrm>
            <a:off x="248093" y="6329605"/>
            <a:ext cx="1846028" cy="544270"/>
          </a:xfrm>
          <a:prstGeom prst="rect">
            <a:avLst/>
          </a:prstGeom>
        </p:spPr>
      </p:pic>
      <p:sp>
        <p:nvSpPr>
          <p:cNvPr id="8" name="Slide Number Placeholder 5">
            <a:extLst>
              <a:ext uri="{FF2B5EF4-FFF2-40B4-BE49-F238E27FC236}">
                <a16:creationId xmlns:a16="http://schemas.microsoft.com/office/drawing/2014/main" id="{01B4F814-5FFF-F23C-2B8D-AD18A5D6EE4C}"/>
              </a:ext>
            </a:extLst>
          </p:cNvPr>
          <p:cNvSpPr txBox="1">
            <a:spLocks/>
          </p:cNvSpPr>
          <p:nvPr/>
        </p:nvSpPr>
        <p:spPr>
          <a:xfrm>
            <a:off x="946044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23</a:t>
            </a:fld>
            <a:endParaRPr lang="en-US" dirty="0"/>
          </a:p>
        </p:txBody>
      </p:sp>
    </p:spTree>
    <p:extLst>
      <p:ext uri="{BB962C8B-B14F-4D97-AF65-F5344CB8AC3E}">
        <p14:creationId xmlns:p14="http://schemas.microsoft.com/office/powerpoint/2010/main" val="228370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DC0F3-EF1B-28DB-A7D0-D11021B57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E7534-EB82-F9E1-90CC-5CA2EE7CCC1D}"/>
              </a:ext>
            </a:extLst>
          </p:cNvPr>
          <p:cNvSpPr>
            <a:spLocks noGrp="1"/>
          </p:cNvSpPr>
          <p:nvPr>
            <p:ph type="ctrTitle"/>
          </p:nvPr>
        </p:nvSpPr>
        <p:spPr>
          <a:xfrm>
            <a:off x="1175657" y="466491"/>
            <a:ext cx="8186310" cy="826429"/>
          </a:xfrm>
        </p:spPr>
        <p:txBody>
          <a:bodyPr vert="horz" lIns="91440" tIns="45720" rIns="91440" bIns="45720" rtlCol="0" anchor="b">
            <a:normAutofit fontScale="90000"/>
          </a:bodyPr>
          <a:lstStyle/>
          <a:p>
            <a:r>
              <a:rPr lang="en-US" sz="4000" b="1"/>
              <a:t>Distribution of Minutes and Agenda</a:t>
            </a:r>
          </a:p>
        </p:txBody>
      </p:sp>
      <p:sp>
        <p:nvSpPr>
          <p:cNvPr id="3" name="Content Placeholder 2">
            <a:extLst>
              <a:ext uri="{FF2B5EF4-FFF2-40B4-BE49-F238E27FC236}">
                <a16:creationId xmlns:a16="http://schemas.microsoft.com/office/drawing/2014/main" id="{0D934506-235D-3CB4-0A97-A316E12CC671}"/>
              </a:ext>
            </a:extLst>
          </p:cNvPr>
          <p:cNvSpPr>
            <a:spLocks noGrp="1"/>
          </p:cNvSpPr>
          <p:nvPr>
            <p:ph type="subTitle" idx="1"/>
          </p:nvPr>
        </p:nvSpPr>
        <p:spPr>
          <a:xfrm>
            <a:off x="659219" y="1772422"/>
            <a:ext cx="10618707" cy="2738617"/>
          </a:xfrm>
        </p:spPr>
        <p:txBody>
          <a:bodyPr>
            <a:noAutofit/>
          </a:bodyPr>
          <a:lstStyle/>
          <a:p>
            <a:pPr marL="457200" indent="-457200" algn="l">
              <a:spcBef>
                <a:spcPts val="0"/>
              </a:spcBef>
              <a:spcAft>
                <a:spcPts val="600"/>
              </a:spcAft>
              <a:buFont typeface="Arial" panose="020B0604020202020204" pitchFamily="34" charset="0"/>
              <a:buChar char="•"/>
            </a:pPr>
            <a:r>
              <a:rPr lang="en-US" sz="2800" b="1"/>
              <a:t>Minutes and the meeting agenda need to be distributed to your post members prior to the next meeting (Recommended NLT 5-7 days before meeting:</a:t>
            </a:r>
          </a:p>
          <a:p>
            <a:pPr marL="914400" lvl="1" indent="-457200" algn="l">
              <a:spcBef>
                <a:spcPts val="0"/>
              </a:spcBef>
              <a:spcAft>
                <a:spcPts val="600"/>
              </a:spcAft>
              <a:buFont typeface="Arial" panose="020B0604020202020204" pitchFamily="34" charset="0"/>
              <a:buChar char="•"/>
            </a:pPr>
            <a:r>
              <a:rPr lang="en-US" sz="2400" b="1"/>
              <a:t>Via Email</a:t>
            </a:r>
          </a:p>
          <a:p>
            <a:pPr marL="914400" lvl="1" indent="-457200" algn="l">
              <a:spcBef>
                <a:spcPts val="0"/>
              </a:spcBef>
              <a:spcAft>
                <a:spcPts val="600"/>
              </a:spcAft>
              <a:buFont typeface="Arial" panose="020B0604020202020204" pitchFamily="34" charset="0"/>
              <a:buChar char="•"/>
            </a:pPr>
            <a:r>
              <a:rPr lang="en-US" sz="2400" b="1"/>
              <a:t>Posted or linked on Post Website</a:t>
            </a:r>
          </a:p>
          <a:p>
            <a:pPr marL="914400" lvl="1" indent="-457200" algn="l">
              <a:spcBef>
                <a:spcPts val="0"/>
              </a:spcBef>
              <a:spcAft>
                <a:spcPts val="600"/>
              </a:spcAft>
              <a:buFont typeface="Arial" panose="020B0604020202020204" pitchFamily="34" charset="0"/>
              <a:buChar char="•"/>
            </a:pPr>
            <a:r>
              <a:rPr lang="en-US" sz="2400" b="1"/>
              <a:t>Printed newsletter</a:t>
            </a:r>
          </a:p>
          <a:p>
            <a:pPr marL="457200" indent="-457200" algn="l">
              <a:spcBef>
                <a:spcPts val="0"/>
              </a:spcBef>
              <a:spcAft>
                <a:spcPts val="600"/>
              </a:spcAft>
              <a:buFont typeface="Arial" panose="020B0604020202020204" pitchFamily="34" charset="0"/>
              <a:buChar char="•"/>
            </a:pPr>
            <a:r>
              <a:rPr lang="en-US" sz="2800" b="1"/>
              <a:t>Beware not to share confidential info on a website. </a:t>
            </a:r>
          </a:p>
          <a:p>
            <a:pPr marL="914400" lvl="1" indent="-457200" algn="l">
              <a:spcBef>
                <a:spcPts val="0"/>
              </a:spcBef>
              <a:spcAft>
                <a:spcPts val="600"/>
              </a:spcAft>
              <a:buFont typeface="Arial" panose="020B0604020202020204" pitchFamily="34" charset="0"/>
              <a:buChar char="•"/>
            </a:pPr>
            <a:r>
              <a:rPr lang="en-US" sz="2400" b="1"/>
              <a:t>Financial Report, Medical Information, etc. </a:t>
            </a:r>
          </a:p>
          <a:p>
            <a:pPr marL="914400" lvl="1" indent="-457200" algn="l">
              <a:spcBef>
                <a:spcPts val="0"/>
              </a:spcBef>
              <a:spcAft>
                <a:spcPts val="600"/>
              </a:spcAft>
              <a:buFont typeface="Arial" panose="020B0604020202020204" pitchFamily="34" charset="0"/>
              <a:buChar char="•"/>
            </a:pPr>
            <a:r>
              <a:rPr lang="en-US" sz="2400" b="1"/>
              <a:t>Email full minutes but post redacted minutes on website or the linked document </a:t>
            </a:r>
          </a:p>
        </p:txBody>
      </p:sp>
      <p:sp>
        <p:nvSpPr>
          <p:cNvPr id="4" name="Footer Placeholder 3">
            <a:extLst>
              <a:ext uri="{FF2B5EF4-FFF2-40B4-BE49-F238E27FC236}">
                <a16:creationId xmlns:a16="http://schemas.microsoft.com/office/drawing/2014/main" id="{2A9BB197-005F-F9F9-ED82-9C7E941DD292}"/>
              </a:ext>
            </a:extLst>
          </p:cNvPr>
          <p:cNvSpPr>
            <a:spLocks noGrp="1"/>
          </p:cNvSpPr>
          <p:nvPr>
            <p:ph type="ftr" sz="quarter" idx="11"/>
          </p:nvPr>
        </p:nvSpPr>
        <p:spPr/>
        <p:txBody>
          <a:bodyPr/>
          <a:lstStyle/>
          <a:p>
            <a:r>
              <a:rPr lang="en-US"/>
              <a:t>District 13 Santa Clara County</a:t>
            </a:r>
          </a:p>
        </p:txBody>
      </p:sp>
      <p:pic>
        <p:nvPicPr>
          <p:cNvPr id="6" name="Picture 2" descr="Usage of all American Legion emblems | The American Legion">
            <a:extLst>
              <a:ext uri="{FF2B5EF4-FFF2-40B4-BE49-F238E27FC236}">
                <a16:creationId xmlns:a16="http://schemas.microsoft.com/office/drawing/2014/main" id="{6AB3CBDB-0760-F139-3CE2-FE6EB12C9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084" y="6102295"/>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A3B7E80-7A76-B0A8-90D2-9CB5B2129059}"/>
              </a:ext>
            </a:extLst>
          </p:cNvPr>
          <p:cNvPicPr>
            <a:picLocks noChangeAspect="1"/>
          </p:cNvPicPr>
          <p:nvPr/>
        </p:nvPicPr>
        <p:blipFill>
          <a:blip r:embed="rId4"/>
          <a:stretch>
            <a:fillRect/>
          </a:stretch>
        </p:blipFill>
        <p:spPr>
          <a:xfrm>
            <a:off x="248093" y="6329605"/>
            <a:ext cx="1846028" cy="544270"/>
          </a:xfrm>
          <a:prstGeom prst="rect">
            <a:avLst/>
          </a:prstGeom>
        </p:spPr>
      </p:pic>
      <p:sp>
        <p:nvSpPr>
          <p:cNvPr id="8" name="Slide Number Placeholder 5">
            <a:extLst>
              <a:ext uri="{FF2B5EF4-FFF2-40B4-BE49-F238E27FC236}">
                <a16:creationId xmlns:a16="http://schemas.microsoft.com/office/drawing/2014/main" id="{D69889D7-92E3-7460-47BE-1C8DEC8CC72E}"/>
              </a:ext>
            </a:extLst>
          </p:cNvPr>
          <p:cNvSpPr txBox="1">
            <a:spLocks/>
          </p:cNvSpPr>
          <p:nvPr/>
        </p:nvSpPr>
        <p:spPr>
          <a:xfrm>
            <a:off x="9510423"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24</a:t>
            </a:fld>
            <a:endParaRPr lang="en-US" dirty="0"/>
          </a:p>
        </p:txBody>
      </p:sp>
    </p:spTree>
    <p:extLst>
      <p:ext uri="{BB962C8B-B14F-4D97-AF65-F5344CB8AC3E}">
        <p14:creationId xmlns:p14="http://schemas.microsoft.com/office/powerpoint/2010/main" val="75090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61E6-25D7-42D5-BF70-3B6D67EBBF9B}"/>
              </a:ext>
            </a:extLst>
          </p:cNvPr>
          <p:cNvSpPr>
            <a:spLocks noGrp="1"/>
          </p:cNvSpPr>
          <p:nvPr>
            <p:ph type="title"/>
          </p:nvPr>
        </p:nvSpPr>
        <p:spPr/>
        <p:txBody>
          <a:bodyPr vert="horz" lIns="91440" tIns="45720" rIns="91440" bIns="45720" rtlCol="0" anchor="ctr">
            <a:normAutofit/>
          </a:bodyPr>
          <a:lstStyle/>
          <a:p>
            <a:pPr algn="ctr"/>
            <a:r>
              <a:rPr lang="en-US" sz="4000" b="1"/>
              <a:t>What To Do Now</a:t>
            </a:r>
          </a:p>
        </p:txBody>
      </p:sp>
      <p:graphicFrame>
        <p:nvGraphicFramePr>
          <p:cNvPr id="5" name="Content Placeholder 2">
            <a:extLst>
              <a:ext uri="{FF2B5EF4-FFF2-40B4-BE49-F238E27FC236}">
                <a16:creationId xmlns:a16="http://schemas.microsoft.com/office/drawing/2014/main" id="{F211A0D8-AC64-5036-548B-D4789101D828}"/>
              </a:ext>
            </a:extLst>
          </p:cNvPr>
          <p:cNvGraphicFramePr>
            <a:graphicFrameLocks noGrp="1"/>
          </p:cNvGraphicFramePr>
          <p:nvPr>
            <p:ph idx="1"/>
          </p:nvPr>
        </p:nvGraphicFramePr>
        <p:xfrm>
          <a:off x="2152651" y="1435974"/>
          <a:ext cx="7521517" cy="3986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3D8ED3AE-3389-25DC-93C8-35B005F564A7}"/>
              </a:ext>
            </a:extLst>
          </p:cNvPr>
          <p:cNvSpPr>
            <a:spLocks noGrp="1"/>
          </p:cNvSpPr>
          <p:nvPr>
            <p:ph type="ftr" sz="quarter" idx="11"/>
          </p:nvPr>
        </p:nvSpPr>
        <p:spPr/>
        <p:txBody>
          <a:bodyPr/>
          <a:lstStyle/>
          <a:p>
            <a:r>
              <a:rPr lang="en-US"/>
              <a:t>District 13 Santa Clara County</a:t>
            </a:r>
          </a:p>
        </p:txBody>
      </p:sp>
      <p:pic>
        <p:nvPicPr>
          <p:cNvPr id="6" name="Picture 2" descr="Usage of all American Legion emblems | The American Legion">
            <a:extLst>
              <a:ext uri="{FF2B5EF4-FFF2-40B4-BE49-F238E27FC236}">
                <a16:creationId xmlns:a16="http://schemas.microsoft.com/office/drawing/2014/main" id="{32B33E04-09DE-943E-F1EC-B9DFBDCD17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5577" y="611817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8198E35-78CE-E847-4D4B-CCE246D07664}"/>
              </a:ext>
            </a:extLst>
          </p:cNvPr>
          <p:cNvPicPr>
            <a:picLocks noChangeAspect="1"/>
          </p:cNvPicPr>
          <p:nvPr/>
        </p:nvPicPr>
        <p:blipFill>
          <a:blip r:embed="rId9"/>
          <a:stretch>
            <a:fillRect/>
          </a:stretch>
        </p:blipFill>
        <p:spPr>
          <a:xfrm>
            <a:off x="248093" y="6329605"/>
            <a:ext cx="1846028" cy="544270"/>
          </a:xfrm>
          <a:prstGeom prst="rect">
            <a:avLst/>
          </a:prstGeom>
        </p:spPr>
      </p:pic>
      <p:sp>
        <p:nvSpPr>
          <p:cNvPr id="8" name="Slide Number Placeholder 5">
            <a:extLst>
              <a:ext uri="{FF2B5EF4-FFF2-40B4-BE49-F238E27FC236}">
                <a16:creationId xmlns:a16="http://schemas.microsoft.com/office/drawing/2014/main" id="{703F58F2-F82B-31C3-0DB2-4ABEB1F410F0}"/>
              </a:ext>
            </a:extLst>
          </p:cNvPr>
          <p:cNvSpPr txBox="1">
            <a:spLocks/>
          </p:cNvSpPr>
          <p:nvPr/>
        </p:nvSpPr>
        <p:spPr>
          <a:xfrm>
            <a:off x="9448800" y="651171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25</a:t>
            </a:fld>
            <a:endParaRPr lang="en-US"/>
          </a:p>
        </p:txBody>
      </p:sp>
    </p:spTree>
    <p:extLst>
      <p:ext uri="{BB962C8B-B14F-4D97-AF65-F5344CB8AC3E}">
        <p14:creationId xmlns:p14="http://schemas.microsoft.com/office/powerpoint/2010/main" val="3384960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3EE35-2A19-887F-2CA7-8554393C29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EB9EB7-FD44-9322-3718-E1774EB59250}"/>
              </a:ext>
            </a:extLst>
          </p:cNvPr>
          <p:cNvSpPr>
            <a:spLocks noGrp="1"/>
          </p:cNvSpPr>
          <p:nvPr>
            <p:ph type="title"/>
          </p:nvPr>
        </p:nvSpPr>
        <p:spPr>
          <a:xfrm>
            <a:off x="2684500" y="651124"/>
            <a:ext cx="6610350" cy="854074"/>
          </a:xfrm>
        </p:spPr>
        <p:txBody>
          <a:bodyPr>
            <a:normAutofit/>
          </a:bodyPr>
          <a:lstStyle/>
          <a:p>
            <a:pPr algn="ctr"/>
            <a:r>
              <a:rPr lang="en-US" sz="4000" b="1"/>
              <a:t>Annual Reports</a:t>
            </a:r>
          </a:p>
        </p:txBody>
      </p:sp>
      <p:pic>
        <p:nvPicPr>
          <p:cNvPr id="4" name="Picture 2" descr="Usage of all American Legion emblems | The American Legion">
            <a:extLst>
              <a:ext uri="{FF2B5EF4-FFF2-40B4-BE49-F238E27FC236}">
                <a16:creationId xmlns:a16="http://schemas.microsoft.com/office/drawing/2014/main" id="{C0C10CD9-54D7-CDD3-3651-AA488A8C3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1180496-17EB-0247-3BFC-119702D26928}"/>
              </a:ext>
            </a:extLst>
          </p:cNvPr>
          <p:cNvPicPr>
            <a:picLocks noChangeAspect="1"/>
          </p:cNvPicPr>
          <p:nvPr/>
        </p:nvPicPr>
        <p:blipFill>
          <a:blip r:embed="rId4"/>
          <a:stretch>
            <a:fillRect/>
          </a:stretch>
        </p:blipFill>
        <p:spPr>
          <a:xfrm>
            <a:off x="95693" y="6177205"/>
            <a:ext cx="1846028" cy="544270"/>
          </a:xfrm>
          <a:prstGeom prst="rect">
            <a:avLst/>
          </a:prstGeom>
        </p:spPr>
      </p:pic>
      <p:sp>
        <p:nvSpPr>
          <p:cNvPr id="6" name="Slide Number Placeholder 5">
            <a:extLst>
              <a:ext uri="{FF2B5EF4-FFF2-40B4-BE49-F238E27FC236}">
                <a16:creationId xmlns:a16="http://schemas.microsoft.com/office/drawing/2014/main" id="{DC21F33A-D4C8-8E87-9D6A-A34B61B4CA6C}"/>
              </a:ext>
            </a:extLst>
          </p:cNvPr>
          <p:cNvSpPr>
            <a:spLocks noGrp="1"/>
          </p:cNvSpPr>
          <p:nvPr>
            <p:ph type="sldNum" sz="quarter" idx="12"/>
          </p:nvPr>
        </p:nvSpPr>
        <p:spPr>
          <a:xfrm>
            <a:off x="9448800" y="6476452"/>
            <a:ext cx="2743200" cy="365125"/>
          </a:xfrm>
        </p:spPr>
        <p:txBody>
          <a:bodyPr/>
          <a:lstStyle/>
          <a:p>
            <a:fld id="{3736F221-14E8-449C-89A1-E77488477D1C}" type="slidenum">
              <a:rPr lang="en-US" smtClean="0"/>
              <a:t>26</a:t>
            </a:fld>
            <a:endParaRPr lang="en-US" dirty="0"/>
          </a:p>
        </p:txBody>
      </p:sp>
      <p:sp>
        <p:nvSpPr>
          <p:cNvPr id="7" name="Footer Placeholder 6">
            <a:extLst>
              <a:ext uri="{FF2B5EF4-FFF2-40B4-BE49-F238E27FC236}">
                <a16:creationId xmlns:a16="http://schemas.microsoft.com/office/drawing/2014/main" id="{15D5B9D0-7CC0-27F4-4746-2E52682A0973}"/>
              </a:ext>
            </a:extLst>
          </p:cNvPr>
          <p:cNvSpPr>
            <a:spLocks noGrp="1"/>
          </p:cNvSpPr>
          <p:nvPr>
            <p:ph type="ftr" sz="quarter" idx="11"/>
          </p:nvPr>
        </p:nvSpPr>
        <p:spPr/>
        <p:txBody>
          <a:bodyPr/>
          <a:lstStyle/>
          <a:p>
            <a:r>
              <a:rPr lang="en-US"/>
              <a:t>District 13 Santa Clara County</a:t>
            </a:r>
          </a:p>
        </p:txBody>
      </p:sp>
      <p:sp>
        <p:nvSpPr>
          <p:cNvPr id="9" name="Content Placeholder 8">
            <a:extLst>
              <a:ext uri="{FF2B5EF4-FFF2-40B4-BE49-F238E27FC236}">
                <a16:creationId xmlns:a16="http://schemas.microsoft.com/office/drawing/2014/main" id="{97A7AF85-A035-4428-C9BF-28EE554DA74E}"/>
              </a:ext>
            </a:extLst>
          </p:cNvPr>
          <p:cNvSpPr>
            <a:spLocks noGrp="1"/>
          </p:cNvSpPr>
          <p:nvPr>
            <p:ph idx="1"/>
          </p:nvPr>
        </p:nvSpPr>
        <p:spPr/>
        <p:txBody>
          <a:bodyPr>
            <a:normAutofit/>
          </a:bodyPr>
          <a:lstStyle/>
          <a:p>
            <a:pPr marL="0" indent="0">
              <a:buNone/>
            </a:pPr>
            <a:r>
              <a:rPr lang="en-US" sz="3200" b="1"/>
              <a:t>The reports below are required by District, Department and National HQ</a:t>
            </a:r>
            <a:r>
              <a:rPr lang="en-US" sz="3200" b="1">
                <a:solidFill>
                  <a:srgbClr val="C00000"/>
                </a:solidFill>
              </a:rPr>
              <a:t>*</a:t>
            </a:r>
          </a:p>
          <a:p>
            <a:r>
              <a:rPr lang="en-US" sz="2400" b="1"/>
              <a:t>Annual Post Data Report </a:t>
            </a:r>
          </a:p>
          <a:p>
            <a:r>
              <a:rPr lang="en-US" sz="2400" b="1"/>
              <a:t>Consolidated Post Report</a:t>
            </a:r>
          </a:p>
          <a:p>
            <a:r>
              <a:rPr lang="en-US" sz="2400" b="1"/>
              <a:t>Post Officer Certification</a:t>
            </a:r>
          </a:p>
          <a:p>
            <a:r>
              <a:rPr lang="en-US" sz="2400" b="1"/>
              <a:t>Certification of Post Delegates</a:t>
            </a:r>
          </a:p>
          <a:p>
            <a:pPr marL="0" indent="0">
              <a:buNone/>
            </a:pPr>
            <a:r>
              <a:rPr lang="en-US" sz="2400" b="1">
                <a:solidFill>
                  <a:srgbClr val="C00000"/>
                </a:solidFill>
              </a:rPr>
              <a:t>*</a:t>
            </a:r>
            <a:r>
              <a:rPr lang="en-US" sz="2400" b="1"/>
              <a:t> Department has centralized location of all these reports, updated annually at this </a:t>
            </a:r>
            <a:r>
              <a:rPr lang="en-US" sz="2400" b="1">
                <a:hlinkClick r:id="rId5"/>
              </a:rPr>
              <a:t>link</a:t>
            </a:r>
            <a:endParaRPr lang="en-US" sz="2400" b="1"/>
          </a:p>
        </p:txBody>
      </p:sp>
    </p:spTree>
    <p:extLst>
      <p:ext uri="{BB962C8B-B14F-4D97-AF65-F5344CB8AC3E}">
        <p14:creationId xmlns:p14="http://schemas.microsoft.com/office/powerpoint/2010/main" val="3072532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2800" b="1" cap="small"/>
            </a:br>
            <a:br>
              <a:rPr lang="en-US" sz="2800" b="1" cap="small"/>
            </a:br>
            <a:endParaRPr lang="en-US" sz="2800" b="1" cap="small"/>
          </a:p>
        </p:txBody>
      </p:sp>
      <p:sp>
        <p:nvSpPr>
          <p:cNvPr id="9" name="Title 1"/>
          <p:cNvSpPr txBox="1">
            <a:spLocks/>
          </p:cNvSpPr>
          <p:nvPr/>
        </p:nvSpPr>
        <p:spPr>
          <a:xfrm>
            <a:off x="2761216" y="367153"/>
            <a:ext cx="7220984" cy="1885955"/>
          </a:xfrm>
          <a:prstGeom prst="rect">
            <a:avLst/>
          </a:prstGeom>
        </p:spPr>
        <p:txBody>
          <a:bodyPr vert="horz" lIns="91440" tIns="45720" rIns="91440" bIns="45720" rtlCol="0">
            <a:noAutofit/>
          </a:bodyPr>
          <a:lstStyle>
            <a:defPPr>
              <a:defRPr lang="en-US"/>
            </a:defPPr>
            <a:lvl1pPr algn="ctr" defTabSz="685800">
              <a:lnSpc>
                <a:spcPct val="90000"/>
              </a:lnSpc>
              <a:spcBef>
                <a:spcPct val="0"/>
              </a:spcBef>
              <a:buNone/>
              <a:defRPr sz="4000" b="1">
                <a:latin typeface="Arial" panose="020B0604020202020204" pitchFamily="34" charset="0"/>
                <a:ea typeface="+mj-ea"/>
                <a:cs typeface="Arial" panose="020B0604020202020204" pitchFamily="34" charset="0"/>
              </a:defRPr>
            </a:lvl1pPr>
          </a:lstStyle>
          <a:p>
            <a:pPr>
              <a:spcAft>
                <a:spcPts val="600"/>
              </a:spcAft>
            </a:pPr>
            <a:r>
              <a:rPr lang="en-US">
                <a:latin typeface="+mj-lt"/>
                <a:ea typeface="+mn-ea"/>
                <a:cs typeface="+mn-cs"/>
              </a:rPr>
              <a:t>Annual Post Data Report </a:t>
            </a:r>
          </a:p>
        </p:txBody>
      </p:sp>
      <p:graphicFrame>
        <p:nvGraphicFramePr>
          <p:cNvPr id="11" name="TextBox 2">
            <a:extLst>
              <a:ext uri="{FF2B5EF4-FFF2-40B4-BE49-F238E27FC236}">
                <a16:creationId xmlns:a16="http://schemas.microsoft.com/office/drawing/2014/main" id="{A6ACEEFD-6738-F3E3-FAAF-C6F82EDFABEE}"/>
              </a:ext>
            </a:extLst>
          </p:cNvPr>
          <p:cNvGraphicFramePr/>
          <p:nvPr/>
        </p:nvGraphicFramePr>
        <p:xfrm>
          <a:off x="3343275" y="1692278"/>
          <a:ext cx="60325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Usage of all American Legion emblems | The American Legion">
            <a:extLst>
              <a:ext uri="{FF2B5EF4-FFF2-40B4-BE49-F238E27FC236}">
                <a16:creationId xmlns:a16="http://schemas.microsoft.com/office/drawing/2014/main" id="{59B87D07-00BE-99DE-AEDC-004B5C40E6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A34A1FA-AEBE-88AA-BF81-C7A50D4150DF}"/>
              </a:ext>
            </a:extLst>
          </p:cNvPr>
          <p:cNvPicPr>
            <a:picLocks noChangeAspect="1"/>
          </p:cNvPicPr>
          <p:nvPr/>
        </p:nvPicPr>
        <p:blipFill>
          <a:blip r:embed="rId9"/>
          <a:stretch>
            <a:fillRect/>
          </a:stretch>
        </p:blipFill>
        <p:spPr>
          <a:xfrm>
            <a:off x="95693" y="6177205"/>
            <a:ext cx="1846028" cy="544270"/>
          </a:xfrm>
          <a:prstGeom prst="rect">
            <a:avLst/>
          </a:prstGeom>
        </p:spPr>
      </p:pic>
      <p:sp>
        <p:nvSpPr>
          <p:cNvPr id="5" name="Slide Number Placeholder 5">
            <a:extLst>
              <a:ext uri="{FF2B5EF4-FFF2-40B4-BE49-F238E27FC236}">
                <a16:creationId xmlns:a16="http://schemas.microsoft.com/office/drawing/2014/main" id="{3FAC689B-A76B-A5B4-438E-471F07344862}"/>
              </a:ext>
            </a:extLst>
          </p:cNvPr>
          <p:cNvSpPr>
            <a:spLocks noGrp="1"/>
          </p:cNvSpPr>
          <p:nvPr>
            <p:ph type="sldNum" sz="quarter" idx="12"/>
          </p:nvPr>
        </p:nvSpPr>
        <p:spPr>
          <a:xfrm>
            <a:off x="9448800" y="6468500"/>
            <a:ext cx="2743200" cy="365125"/>
          </a:xfrm>
        </p:spPr>
        <p:txBody>
          <a:bodyPr/>
          <a:lstStyle/>
          <a:p>
            <a:fld id="{3736F221-14E8-449C-89A1-E77488477D1C}" type="slidenum">
              <a:rPr lang="en-US" smtClean="0"/>
              <a:t>27</a:t>
            </a:fld>
            <a:endParaRPr lang="en-US" dirty="0"/>
          </a:p>
        </p:txBody>
      </p:sp>
      <p:sp>
        <p:nvSpPr>
          <p:cNvPr id="6" name="Footer Placeholder 5">
            <a:extLst>
              <a:ext uri="{FF2B5EF4-FFF2-40B4-BE49-F238E27FC236}">
                <a16:creationId xmlns:a16="http://schemas.microsoft.com/office/drawing/2014/main" id="{30536666-0BB3-6F3C-AC10-B21C22585FD5}"/>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365518318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E43AF-F54E-AFAB-4B6C-F69DF355A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187533-CB57-9C47-CE03-B803DA2B7B85}"/>
              </a:ext>
            </a:extLst>
          </p:cNvPr>
          <p:cNvSpPr>
            <a:spLocks noGrp="1"/>
          </p:cNvSpPr>
          <p:nvPr>
            <p:ph type="title"/>
          </p:nvPr>
        </p:nvSpPr>
        <p:spPr/>
        <p:txBody>
          <a:bodyPr>
            <a:normAutofit/>
          </a:bodyPr>
          <a:lstStyle/>
          <a:p>
            <a:br>
              <a:rPr lang="en-US" sz="2800" b="1" cap="small"/>
            </a:br>
            <a:br>
              <a:rPr lang="en-US" sz="2800" b="1" cap="small"/>
            </a:br>
            <a:endParaRPr lang="en-US" sz="2800" b="1" cap="small"/>
          </a:p>
        </p:txBody>
      </p:sp>
      <p:sp>
        <p:nvSpPr>
          <p:cNvPr id="7" name="Content Placeholder 6">
            <a:extLst>
              <a:ext uri="{FF2B5EF4-FFF2-40B4-BE49-F238E27FC236}">
                <a16:creationId xmlns:a16="http://schemas.microsoft.com/office/drawing/2014/main" id="{10658C6A-5F08-5AB4-A0C2-4D6B8858A12E}"/>
              </a:ext>
            </a:extLst>
          </p:cNvPr>
          <p:cNvSpPr>
            <a:spLocks noGrp="1"/>
          </p:cNvSpPr>
          <p:nvPr>
            <p:ph idx="1"/>
          </p:nvPr>
        </p:nvSpPr>
        <p:spPr/>
        <p:txBody>
          <a:bodyPr>
            <a:normAutofit fontScale="92500" lnSpcReduction="20000"/>
          </a:bodyPr>
          <a:lstStyle/>
          <a:p>
            <a:r>
              <a:rPr lang="en-US" sz="3200" b="1">
                <a:latin typeface="Arial" panose="020B0604020202020204" pitchFamily="34" charset="0"/>
                <a:cs typeface="Arial" panose="020B0604020202020204" pitchFamily="34" charset="0"/>
              </a:rPr>
              <a:t>Annual Post Data Report is due by 15 April</a:t>
            </a:r>
            <a:r>
              <a:rPr lang="en-US" sz="3200" b="1">
                <a:solidFill>
                  <a:srgbClr val="FF0000"/>
                </a:solidFill>
                <a:latin typeface="Arial" panose="020B0604020202020204" pitchFamily="34" charset="0"/>
                <a:cs typeface="Arial" panose="020B0604020202020204" pitchFamily="34" charset="0"/>
              </a:rPr>
              <a:t>*</a:t>
            </a:r>
          </a:p>
          <a:p>
            <a:pPr lvl="1"/>
            <a:r>
              <a:rPr lang="en-US" b="1">
                <a:latin typeface="Arial" panose="020B0604020202020204" pitchFamily="34" charset="0"/>
                <a:cs typeface="Arial" panose="020B0604020202020204" pitchFamily="34" charset="0"/>
              </a:rPr>
              <a:t>Recommend submit NLT 1 April</a:t>
            </a:r>
          </a:p>
          <a:p>
            <a:r>
              <a:rPr lang="en-US" sz="3200" b="1">
                <a:latin typeface="Arial" panose="020B0604020202020204" pitchFamily="34" charset="0"/>
                <a:cs typeface="Arial" panose="020B0604020202020204" pitchFamily="34" charset="0"/>
                <a:hlinkClick r:id="rId3"/>
              </a:rPr>
              <a:t>Sample</a:t>
            </a:r>
            <a:r>
              <a:rPr lang="en-US" sz="3200" b="1">
                <a:latin typeface="Arial" panose="020B0604020202020204" pitchFamily="34" charset="0"/>
                <a:cs typeface="Arial" panose="020B0604020202020204" pitchFamily="34" charset="0"/>
              </a:rPr>
              <a:t> of what the report looks like</a:t>
            </a:r>
          </a:p>
          <a:p>
            <a:pPr lvl="1"/>
            <a:r>
              <a:rPr lang="en-US" b="1">
                <a:latin typeface="Arial" panose="020B0604020202020204" pitchFamily="34" charset="0"/>
                <a:cs typeface="Arial" panose="020B0604020202020204" pitchFamily="34" charset="0"/>
              </a:rPr>
              <a:t>Key info from previous submission is listed</a:t>
            </a:r>
          </a:p>
          <a:p>
            <a:pPr lvl="1"/>
            <a:r>
              <a:rPr lang="en-US" b="1">
                <a:latin typeface="Arial" panose="020B0604020202020204" pitchFamily="34" charset="0"/>
                <a:cs typeface="Arial" panose="020B0604020202020204" pitchFamily="34" charset="0"/>
              </a:rPr>
              <a:t>Updates are required for</a:t>
            </a:r>
          </a:p>
          <a:p>
            <a:pPr lvl="2"/>
            <a:r>
              <a:rPr lang="en-US" sz="2400" b="1">
                <a:latin typeface="Arial" panose="020B0604020202020204" pitchFamily="34" charset="0"/>
                <a:cs typeface="Arial" panose="020B0604020202020204" pitchFamily="34" charset="0"/>
              </a:rPr>
              <a:t>Changes to pre-filled info </a:t>
            </a:r>
          </a:p>
          <a:p>
            <a:pPr lvl="2"/>
            <a:r>
              <a:rPr lang="en-US" sz="2400" b="1">
                <a:latin typeface="Arial" panose="020B0604020202020204" pitchFamily="34" charset="0"/>
                <a:cs typeface="Arial" panose="020B0604020202020204" pitchFamily="34" charset="0"/>
              </a:rPr>
              <a:t>Post details (descriptions) are required </a:t>
            </a:r>
          </a:p>
          <a:p>
            <a:r>
              <a:rPr lang="en-US" sz="3200" b="1">
                <a:latin typeface="Arial" panose="020B0604020202020204" pitchFamily="34" charset="0"/>
                <a:cs typeface="Arial" panose="020B0604020202020204" pitchFamily="34" charset="0"/>
              </a:rPr>
              <a:t>Please cc the District Adjutant when submitting the report</a:t>
            </a:r>
          </a:p>
          <a:p>
            <a:pPr marL="914400" lvl="2" indent="0">
              <a:buNone/>
            </a:pPr>
            <a:endParaRPr lang="en-US" sz="2400" b="1">
              <a:latin typeface="Arial" panose="020B0604020202020204" pitchFamily="34" charset="0"/>
              <a:cs typeface="Arial" panose="020B0604020202020204" pitchFamily="34" charset="0"/>
            </a:endParaRPr>
          </a:p>
          <a:p>
            <a:pPr marL="0" indent="0">
              <a:buNone/>
            </a:pPr>
            <a:r>
              <a:rPr lang="en-US" sz="3200" b="1">
                <a:solidFill>
                  <a:srgbClr val="FF0000"/>
                </a:solidFill>
                <a:latin typeface="Arial" panose="020B0604020202020204" pitchFamily="34" charset="0"/>
                <a:cs typeface="Arial" panose="020B0604020202020204" pitchFamily="34" charset="0"/>
              </a:rPr>
              <a:t>* </a:t>
            </a:r>
            <a:r>
              <a:rPr lang="en-US" sz="2400" b="1">
                <a:latin typeface="Arial" panose="020B0604020202020204" pitchFamily="34" charset="0"/>
                <a:cs typeface="Arial" panose="020B0604020202020204" pitchFamily="34" charset="0"/>
              </a:rPr>
              <a:t>This year only updated information since the previous years report will be submitted.</a:t>
            </a:r>
            <a:endParaRPr lang="en-US" sz="3200" b="1">
              <a:solidFill>
                <a:srgbClr val="FF0000"/>
              </a:solidFill>
              <a:latin typeface="Arial" panose="020B0604020202020204" pitchFamily="34" charset="0"/>
              <a:cs typeface="Arial" panose="020B0604020202020204" pitchFamily="34" charset="0"/>
            </a:endParaRPr>
          </a:p>
          <a:p>
            <a:pPr marL="0" indent="0">
              <a:buNone/>
            </a:pPr>
            <a:endParaRPr lang="en-US" sz="3200" b="1">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21051DFB-FA51-CA25-308B-D493273E0E9A}"/>
              </a:ext>
            </a:extLst>
          </p:cNvPr>
          <p:cNvSpPr>
            <a:spLocks noGrp="1"/>
          </p:cNvSpPr>
          <p:nvPr>
            <p:ph type="ftr" sz="quarter" idx="11"/>
          </p:nvPr>
        </p:nvSpPr>
        <p:spPr/>
        <p:txBody>
          <a:bodyPr/>
          <a:lstStyle/>
          <a:p>
            <a:r>
              <a:rPr lang="en-US"/>
              <a:t>District 13 Santa Clara County</a:t>
            </a:r>
          </a:p>
        </p:txBody>
      </p:sp>
      <p:sp>
        <p:nvSpPr>
          <p:cNvPr id="5" name="Slide Number Placeholder 5">
            <a:extLst>
              <a:ext uri="{FF2B5EF4-FFF2-40B4-BE49-F238E27FC236}">
                <a16:creationId xmlns:a16="http://schemas.microsoft.com/office/drawing/2014/main" id="{4BBDE11A-CA3B-2E7D-A376-CA583E92396B}"/>
              </a:ext>
            </a:extLst>
          </p:cNvPr>
          <p:cNvSpPr>
            <a:spLocks noGrp="1"/>
          </p:cNvSpPr>
          <p:nvPr>
            <p:ph type="sldNum" sz="quarter" idx="12"/>
          </p:nvPr>
        </p:nvSpPr>
        <p:spPr>
          <a:xfrm>
            <a:off x="9448800" y="6449340"/>
            <a:ext cx="2743200" cy="365125"/>
          </a:xfrm>
        </p:spPr>
        <p:txBody>
          <a:bodyPr/>
          <a:lstStyle/>
          <a:p>
            <a:fld id="{3736F221-14E8-449C-89A1-E77488477D1C}" type="slidenum">
              <a:rPr lang="en-US" smtClean="0"/>
              <a:t>28</a:t>
            </a:fld>
            <a:endParaRPr lang="en-US" dirty="0"/>
          </a:p>
        </p:txBody>
      </p:sp>
      <p:sp>
        <p:nvSpPr>
          <p:cNvPr id="9" name="Title 1">
            <a:extLst>
              <a:ext uri="{FF2B5EF4-FFF2-40B4-BE49-F238E27FC236}">
                <a16:creationId xmlns:a16="http://schemas.microsoft.com/office/drawing/2014/main" id="{FBFED21A-ED2D-A03C-90F8-E33B676FA5EE}"/>
              </a:ext>
            </a:extLst>
          </p:cNvPr>
          <p:cNvSpPr txBox="1">
            <a:spLocks/>
          </p:cNvSpPr>
          <p:nvPr/>
        </p:nvSpPr>
        <p:spPr>
          <a:xfrm>
            <a:off x="1941721" y="453225"/>
            <a:ext cx="7259429" cy="1796266"/>
          </a:xfrm>
          <a:prstGeom prst="rect">
            <a:avLst/>
          </a:prstGeom>
        </p:spPr>
        <p:txBody>
          <a:bodyPr vert="horz" lIns="91440" tIns="45720" rIns="91440" bIns="45720" rtlCol="0">
            <a:noAutofit/>
          </a:bodyPr>
          <a:lstStyle>
            <a:defPPr>
              <a:defRPr lang="en-US"/>
            </a:defPPr>
            <a:lvl1pPr algn="ctr" defTabSz="685800">
              <a:lnSpc>
                <a:spcPct val="90000"/>
              </a:lnSpc>
              <a:spcBef>
                <a:spcPct val="0"/>
              </a:spcBef>
              <a:buNone/>
              <a:defRPr sz="4000" b="1">
                <a:latin typeface="Arial" panose="020B0604020202020204" pitchFamily="34" charset="0"/>
                <a:ea typeface="+mj-ea"/>
                <a:cs typeface="Arial" panose="020B0604020202020204" pitchFamily="34" charset="0"/>
              </a:defRPr>
            </a:lvl1pPr>
          </a:lstStyle>
          <a:p>
            <a:pPr>
              <a:spcAft>
                <a:spcPts val="600"/>
              </a:spcAft>
            </a:pPr>
            <a:r>
              <a:rPr lang="en-US">
                <a:ea typeface="+mn-ea"/>
              </a:rPr>
              <a:t>Annual Post Data Report </a:t>
            </a:r>
          </a:p>
        </p:txBody>
      </p:sp>
      <p:pic>
        <p:nvPicPr>
          <p:cNvPr id="3" name="Picture 2" descr="Usage of all American Legion emblems | The American Legion">
            <a:extLst>
              <a:ext uri="{FF2B5EF4-FFF2-40B4-BE49-F238E27FC236}">
                <a16:creationId xmlns:a16="http://schemas.microsoft.com/office/drawing/2014/main" id="{83467764-B2D9-F282-8883-2FC5671F1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9888" y="5978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C6CC610-3466-207C-0018-6F85051D4C22}"/>
              </a:ext>
            </a:extLst>
          </p:cNvPr>
          <p:cNvPicPr>
            <a:picLocks noChangeAspect="1"/>
          </p:cNvPicPr>
          <p:nvPr/>
        </p:nvPicPr>
        <p:blipFill>
          <a:blip r:embed="rId5"/>
          <a:stretch>
            <a:fillRect/>
          </a:stretch>
        </p:blipFill>
        <p:spPr>
          <a:xfrm>
            <a:off x="95693" y="6177205"/>
            <a:ext cx="1846028" cy="544270"/>
          </a:xfrm>
          <a:prstGeom prst="rect">
            <a:avLst/>
          </a:prstGeom>
        </p:spPr>
      </p:pic>
    </p:spTree>
    <p:extLst>
      <p:ext uri="{BB962C8B-B14F-4D97-AF65-F5344CB8AC3E}">
        <p14:creationId xmlns:p14="http://schemas.microsoft.com/office/powerpoint/2010/main" val="16820437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076" y="1298667"/>
            <a:ext cx="10715847" cy="4643437"/>
          </a:xfrm>
          <a:prstGeom prst="rect">
            <a:avLst/>
          </a:prstGeom>
        </p:spPr>
        <p:txBody>
          <a:bodyPr vert="horz" lIns="91440" tIns="45720" rIns="91440" bIns="45720" rtlCol="0">
            <a:noAutofit/>
          </a:bodyPr>
          <a:lstStyle/>
          <a:p>
            <a:pPr marL="285750" indent="-171450" defTabSz="685800">
              <a:lnSpc>
                <a:spcPct val="90000"/>
              </a:lnSpc>
              <a:spcAft>
                <a:spcPts val="600"/>
              </a:spcAft>
              <a:buFont typeface="Arial" panose="020B0604020202020204" pitchFamily="34" charset="0"/>
              <a:buChar char="•"/>
            </a:pPr>
            <a:r>
              <a:rPr lang="en-US" sz="2800" b="1" dirty="0"/>
              <a:t>Established in 1975 to help departments document activities posts have done during the 12-month reporting period</a:t>
            </a:r>
          </a:p>
          <a:p>
            <a:pPr marL="285750" indent="-171450" defTabSz="685800">
              <a:lnSpc>
                <a:spcPct val="90000"/>
              </a:lnSpc>
              <a:spcAft>
                <a:spcPts val="600"/>
              </a:spcAft>
              <a:buFont typeface="Arial" panose="020B0604020202020204" pitchFamily="34" charset="0"/>
              <a:buChar char="•"/>
            </a:pPr>
            <a:r>
              <a:rPr lang="en-US" sz="2800" b="1" dirty="0"/>
              <a:t>Paper copy may be sent to each post from department headquarters</a:t>
            </a:r>
          </a:p>
          <a:p>
            <a:pPr marL="285750" indent="-171450" defTabSz="685800">
              <a:lnSpc>
                <a:spcPct val="90000"/>
              </a:lnSpc>
              <a:spcAft>
                <a:spcPts val="600"/>
              </a:spcAft>
              <a:buFont typeface="Arial" panose="020B0604020202020204" pitchFamily="34" charset="0"/>
              <a:buChar char="•"/>
            </a:pPr>
            <a:r>
              <a:rPr lang="en-US" sz="2800" b="1" dirty="0"/>
              <a:t>Can be filed electronically on myLegion.org</a:t>
            </a:r>
          </a:p>
          <a:p>
            <a:pPr marL="285750" indent="-171450" defTabSz="685800">
              <a:lnSpc>
                <a:spcPct val="90000"/>
              </a:lnSpc>
              <a:spcAft>
                <a:spcPts val="600"/>
              </a:spcAft>
              <a:buFont typeface="Arial" panose="020B0604020202020204" pitchFamily="34" charset="0"/>
              <a:buChar char="•"/>
            </a:pPr>
            <a:r>
              <a:rPr lang="en-US" sz="2800" b="1" dirty="0"/>
              <a:t>May also be downloaded under “Membership Services” at </a:t>
            </a:r>
            <a:r>
              <a:rPr lang="en-US" sz="2800" b="1" dirty="0">
                <a:hlinkClick r:id="rId3"/>
              </a:rPr>
              <a:t>www.legion.org/publications</a:t>
            </a:r>
            <a:r>
              <a:rPr lang="en-US" sz="2800" b="1" dirty="0"/>
              <a:t> or directly </a:t>
            </a:r>
            <a:r>
              <a:rPr lang="en-US" sz="2800" b="1" dirty="0">
                <a:hlinkClick r:id="rId4"/>
              </a:rPr>
              <a:t>here </a:t>
            </a:r>
            <a:r>
              <a:rPr lang="en-US" sz="2800" b="1" dirty="0"/>
              <a:t>or </a:t>
            </a:r>
            <a:r>
              <a:rPr lang="en-US" sz="2800" b="1" dirty="0">
                <a:hlinkClick r:id="rId5"/>
              </a:rPr>
              <a:t>here</a:t>
            </a:r>
            <a:endParaRPr lang="en-US" sz="2800" b="1" dirty="0"/>
          </a:p>
          <a:p>
            <a:pPr marL="285750" indent="-171450" defTabSz="685800">
              <a:lnSpc>
                <a:spcPct val="90000"/>
              </a:lnSpc>
              <a:spcAft>
                <a:spcPts val="600"/>
              </a:spcAft>
              <a:buFont typeface="Arial" panose="020B0604020202020204" pitchFamily="34" charset="0"/>
              <a:buChar char="•"/>
            </a:pPr>
            <a:r>
              <a:rPr lang="en-US" sz="2800" b="1" dirty="0"/>
              <a:t>Due NLT 1 June each Legion year</a:t>
            </a:r>
          </a:p>
          <a:p>
            <a:pPr marL="742950" lvl="1" indent="-171450" defTabSz="685800">
              <a:lnSpc>
                <a:spcPct val="90000"/>
              </a:lnSpc>
              <a:spcAft>
                <a:spcPts val="600"/>
              </a:spcAft>
              <a:buFont typeface="Arial" panose="020B0604020202020204" pitchFamily="34" charset="0"/>
              <a:buChar char="•"/>
            </a:pPr>
            <a:r>
              <a:rPr lang="en-US" sz="2400" b="1" dirty="0"/>
              <a:t>Recommend 15 May submittal</a:t>
            </a:r>
          </a:p>
          <a:p>
            <a:pPr marL="114300" defTabSz="685800">
              <a:lnSpc>
                <a:spcPct val="90000"/>
              </a:lnSpc>
              <a:spcAft>
                <a:spcPts val="600"/>
              </a:spcAft>
            </a:pPr>
            <a:endParaRPr lang="en-US" sz="2400" b="1" dirty="0"/>
          </a:p>
        </p:txBody>
      </p:sp>
      <p:sp>
        <p:nvSpPr>
          <p:cNvPr id="5" name="Title 4">
            <a:extLst>
              <a:ext uri="{FF2B5EF4-FFF2-40B4-BE49-F238E27FC236}">
                <a16:creationId xmlns:a16="http://schemas.microsoft.com/office/drawing/2014/main" id="{BF03E396-F447-4F54-841D-89A5F116ECC8}"/>
              </a:ext>
            </a:extLst>
          </p:cNvPr>
          <p:cNvSpPr>
            <a:spLocks noGrp="1"/>
          </p:cNvSpPr>
          <p:nvPr>
            <p:ph type="title"/>
          </p:nvPr>
        </p:nvSpPr>
        <p:spPr>
          <a:xfrm>
            <a:off x="2095500" y="221639"/>
            <a:ext cx="7886700" cy="1325563"/>
          </a:xfrm>
        </p:spPr>
        <p:txBody>
          <a:bodyPr>
            <a:normAutofit/>
          </a:bodyPr>
          <a:lstStyle/>
          <a:p>
            <a:pPr algn="ctr"/>
            <a:r>
              <a:rPr lang="en-US" sz="4000" b="1"/>
              <a:t>Consolidated Post Report</a:t>
            </a:r>
          </a:p>
        </p:txBody>
      </p:sp>
      <p:sp>
        <p:nvSpPr>
          <p:cNvPr id="2" name="Footer Placeholder 1">
            <a:extLst>
              <a:ext uri="{FF2B5EF4-FFF2-40B4-BE49-F238E27FC236}">
                <a16:creationId xmlns:a16="http://schemas.microsoft.com/office/drawing/2014/main" id="{A79E36E4-0F03-394B-EEB0-8E2955854C97}"/>
              </a:ext>
            </a:extLst>
          </p:cNvPr>
          <p:cNvSpPr>
            <a:spLocks noGrp="1"/>
          </p:cNvSpPr>
          <p:nvPr>
            <p:ph type="ftr" sz="quarter" idx="11"/>
          </p:nvPr>
        </p:nvSpPr>
        <p:spPr/>
        <p:txBody>
          <a:bodyPr/>
          <a:lstStyle/>
          <a:p>
            <a:r>
              <a:rPr lang="en-US"/>
              <a:t>District 13 Santa Clara County</a:t>
            </a:r>
          </a:p>
        </p:txBody>
      </p:sp>
      <p:sp>
        <p:nvSpPr>
          <p:cNvPr id="4" name="Slide Number Placeholder 3">
            <a:extLst>
              <a:ext uri="{FF2B5EF4-FFF2-40B4-BE49-F238E27FC236}">
                <a16:creationId xmlns:a16="http://schemas.microsoft.com/office/drawing/2014/main" id="{9BFC305A-4AC8-A01A-CF09-0895EF2F747B}"/>
              </a:ext>
            </a:extLst>
          </p:cNvPr>
          <p:cNvSpPr>
            <a:spLocks noGrp="1"/>
          </p:cNvSpPr>
          <p:nvPr>
            <p:ph type="sldNum" sz="quarter" idx="12"/>
          </p:nvPr>
        </p:nvSpPr>
        <p:spPr>
          <a:xfrm>
            <a:off x="9448800" y="6356349"/>
            <a:ext cx="2743200" cy="365125"/>
          </a:xfrm>
        </p:spPr>
        <p:txBody>
          <a:bodyPr/>
          <a:lstStyle/>
          <a:p>
            <a:fld id="{3736F221-14E8-449C-89A1-E77488477D1C}" type="slidenum">
              <a:rPr lang="en-US" smtClean="0"/>
              <a:t>29</a:t>
            </a:fld>
            <a:endParaRPr lang="en-US" dirty="0"/>
          </a:p>
        </p:txBody>
      </p:sp>
      <p:pic>
        <p:nvPicPr>
          <p:cNvPr id="6" name="Picture 5" descr="Usage of all American Legion emblems | The American Legion">
            <a:extLst>
              <a:ext uri="{FF2B5EF4-FFF2-40B4-BE49-F238E27FC236}">
                <a16:creationId xmlns:a16="http://schemas.microsoft.com/office/drawing/2014/main" id="{32960FFB-758A-A17E-975A-0A21AD002C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0400" y="5942104"/>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641A549-9424-0D27-DF34-998364B12494}"/>
              </a:ext>
            </a:extLst>
          </p:cNvPr>
          <p:cNvPicPr>
            <a:picLocks noChangeAspect="1"/>
          </p:cNvPicPr>
          <p:nvPr/>
        </p:nvPicPr>
        <p:blipFill>
          <a:blip r:embed="rId7"/>
          <a:stretch>
            <a:fillRect/>
          </a:stretch>
        </p:blipFill>
        <p:spPr>
          <a:xfrm>
            <a:off x="95693" y="6177205"/>
            <a:ext cx="1846028" cy="544270"/>
          </a:xfrm>
          <a:prstGeom prst="rect">
            <a:avLst/>
          </a:prstGeom>
        </p:spPr>
      </p:pic>
    </p:spTree>
    <p:extLst>
      <p:ext uri="{BB962C8B-B14F-4D97-AF65-F5344CB8AC3E}">
        <p14:creationId xmlns:p14="http://schemas.microsoft.com/office/powerpoint/2010/main" val="568318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28690"/>
            <a:ext cx="8229600" cy="743447"/>
          </a:xfrm>
        </p:spPr>
        <p:txBody>
          <a:bodyPr anchor="t">
            <a:normAutofit/>
          </a:bodyPr>
          <a:lstStyle/>
          <a:p>
            <a:pPr algn="ctr"/>
            <a:r>
              <a:rPr lang="en-US" sz="4000" b="1" cap="small">
                <a:ea typeface="Tahoma" pitchFamily="34" charset="0"/>
              </a:rPr>
              <a:t>Course Objectives</a:t>
            </a:r>
          </a:p>
        </p:txBody>
      </p:sp>
      <p:sp>
        <p:nvSpPr>
          <p:cNvPr id="3" name="TextBox 2">
            <a:extLst>
              <a:ext uri="{FF2B5EF4-FFF2-40B4-BE49-F238E27FC236}">
                <a16:creationId xmlns:a16="http://schemas.microsoft.com/office/drawing/2014/main" id="{F8079895-8565-4FB7-A521-B131D6B915FB}"/>
              </a:ext>
            </a:extLst>
          </p:cNvPr>
          <p:cNvSpPr txBox="1"/>
          <p:nvPr/>
        </p:nvSpPr>
        <p:spPr>
          <a:xfrm>
            <a:off x="893135" y="2133601"/>
            <a:ext cx="9431965" cy="355481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rPr>
              <a:t>Understand the importance of reports/reporting</a:t>
            </a:r>
          </a:p>
          <a:p>
            <a:pPr marL="285750" indent="-285750">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rPr>
              <a:t>Understand the information available in manuals and other important tools</a:t>
            </a:r>
          </a:p>
          <a:p>
            <a:pPr marL="285750" indent="-285750">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rPr>
              <a:t>Understand the purposes and uses of myLegion.org</a:t>
            </a:r>
          </a:p>
          <a:p>
            <a:pPr marL="285750" indent="-285750">
              <a:buFont typeface="Arial" panose="020B0604020202020204" pitchFamily="34" charset="0"/>
              <a:buChar char="•"/>
            </a:pPr>
            <a:endParaRPr lang="en-US"/>
          </a:p>
        </p:txBody>
      </p:sp>
      <p:pic>
        <p:nvPicPr>
          <p:cNvPr id="4" name="Picture 2" descr="Usage of all American Legion emblems | The American Legion">
            <a:extLst>
              <a:ext uri="{FF2B5EF4-FFF2-40B4-BE49-F238E27FC236}">
                <a16:creationId xmlns:a16="http://schemas.microsoft.com/office/drawing/2014/main" id="{C92C1B0D-D948-20E2-EC73-3136BD312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F19BCE0-1069-82AC-796C-B1DAF030FE8D}"/>
              </a:ext>
            </a:extLst>
          </p:cNvPr>
          <p:cNvPicPr>
            <a:picLocks noChangeAspect="1"/>
          </p:cNvPicPr>
          <p:nvPr/>
        </p:nvPicPr>
        <p:blipFill>
          <a:blip r:embed="rId4"/>
          <a:stretch>
            <a:fillRect/>
          </a:stretch>
        </p:blipFill>
        <p:spPr>
          <a:xfrm>
            <a:off x="95693" y="6177205"/>
            <a:ext cx="1846028" cy="544270"/>
          </a:xfrm>
          <a:prstGeom prst="rect">
            <a:avLst/>
          </a:prstGeom>
        </p:spPr>
      </p:pic>
      <p:sp>
        <p:nvSpPr>
          <p:cNvPr id="6" name="Slide Number Placeholder 5">
            <a:extLst>
              <a:ext uri="{FF2B5EF4-FFF2-40B4-BE49-F238E27FC236}">
                <a16:creationId xmlns:a16="http://schemas.microsoft.com/office/drawing/2014/main" id="{294E8AE2-569E-57DF-747D-71B952FB2964}"/>
              </a:ext>
            </a:extLst>
          </p:cNvPr>
          <p:cNvSpPr>
            <a:spLocks noGrp="1"/>
          </p:cNvSpPr>
          <p:nvPr>
            <p:ph type="sldNum" sz="quarter" idx="12"/>
          </p:nvPr>
        </p:nvSpPr>
        <p:spPr>
          <a:xfrm>
            <a:off x="9448800" y="6356350"/>
            <a:ext cx="2743200" cy="365125"/>
          </a:xfrm>
        </p:spPr>
        <p:txBody>
          <a:bodyPr/>
          <a:lstStyle/>
          <a:p>
            <a:fld id="{3736F221-14E8-449C-89A1-E77488477D1C}" type="slidenum">
              <a:rPr lang="en-US" smtClean="0"/>
              <a:t>3</a:t>
            </a:fld>
            <a:endParaRPr lang="en-US"/>
          </a:p>
        </p:txBody>
      </p:sp>
      <p:sp>
        <p:nvSpPr>
          <p:cNvPr id="7" name="Footer Placeholder 6">
            <a:extLst>
              <a:ext uri="{FF2B5EF4-FFF2-40B4-BE49-F238E27FC236}">
                <a16:creationId xmlns:a16="http://schemas.microsoft.com/office/drawing/2014/main" id="{3874DB9B-1B9C-FC7A-636F-8442504AF672}"/>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104858372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BA291-E326-743A-1626-21EADED466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7A9F71-C544-9813-19B6-3267861F500B}"/>
              </a:ext>
            </a:extLst>
          </p:cNvPr>
          <p:cNvSpPr txBox="1"/>
          <p:nvPr/>
        </p:nvSpPr>
        <p:spPr>
          <a:xfrm>
            <a:off x="738076" y="1462088"/>
            <a:ext cx="10715847" cy="4643437"/>
          </a:xfrm>
          <a:prstGeom prst="rect">
            <a:avLst/>
          </a:prstGeom>
        </p:spPr>
        <p:txBody>
          <a:bodyPr vert="horz" lIns="91440" tIns="45720" rIns="91440" bIns="45720" rtlCol="0">
            <a:noAutofit/>
          </a:bodyPr>
          <a:lstStyle/>
          <a:p>
            <a:pPr marL="285750" indent="-171450" defTabSz="685800">
              <a:lnSpc>
                <a:spcPct val="90000"/>
              </a:lnSpc>
              <a:spcAft>
                <a:spcPts val="600"/>
              </a:spcAft>
              <a:buFont typeface="Arial" panose="020B0604020202020204" pitchFamily="34" charset="0"/>
              <a:buChar char="•"/>
            </a:pPr>
            <a:r>
              <a:rPr lang="en-US" sz="3200" b="1" dirty="0"/>
              <a:t>Recommendation start in April since inputs required from other officers</a:t>
            </a:r>
          </a:p>
          <a:p>
            <a:pPr marL="742950" lvl="1" indent="-171450" defTabSz="685800">
              <a:lnSpc>
                <a:spcPct val="90000"/>
              </a:lnSpc>
              <a:spcAft>
                <a:spcPts val="600"/>
              </a:spcAft>
              <a:buFont typeface="Arial" panose="020B0604020202020204" pitchFamily="34" charset="0"/>
              <a:buChar char="•"/>
            </a:pPr>
            <a:r>
              <a:rPr lang="en-US" sz="2400" b="1" dirty="0"/>
              <a:t>Post Service Officer</a:t>
            </a:r>
          </a:p>
          <a:p>
            <a:pPr marL="742950" lvl="1" indent="-171450" defTabSz="685800">
              <a:lnSpc>
                <a:spcPct val="90000"/>
              </a:lnSpc>
              <a:spcAft>
                <a:spcPts val="600"/>
              </a:spcAft>
              <a:buFont typeface="Arial" panose="020B0604020202020204" pitchFamily="34" charset="0"/>
              <a:buChar char="•"/>
            </a:pPr>
            <a:r>
              <a:rPr lang="en-US" sz="2400" b="1" dirty="0"/>
              <a:t>Webmaster</a:t>
            </a:r>
          </a:p>
          <a:p>
            <a:pPr marL="742950" lvl="1" indent="-171450" defTabSz="685800">
              <a:lnSpc>
                <a:spcPct val="90000"/>
              </a:lnSpc>
              <a:spcAft>
                <a:spcPts val="600"/>
              </a:spcAft>
              <a:buFont typeface="Arial" panose="020B0604020202020204" pitchFamily="34" charset="0"/>
              <a:buChar char="•"/>
            </a:pPr>
            <a:r>
              <a:rPr lang="en-US" sz="2400" b="1" dirty="0"/>
              <a:t>Boys/Girls State</a:t>
            </a:r>
          </a:p>
          <a:p>
            <a:pPr marL="742950" lvl="1" indent="-171450" defTabSz="685800">
              <a:lnSpc>
                <a:spcPct val="90000"/>
              </a:lnSpc>
              <a:spcAft>
                <a:spcPts val="600"/>
              </a:spcAft>
              <a:buFont typeface="Arial" panose="020B0604020202020204" pitchFamily="34" charset="0"/>
              <a:buChar char="•"/>
            </a:pPr>
            <a:r>
              <a:rPr lang="en-US" sz="2400" b="1" dirty="0"/>
              <a:t>Oratorical</a:t>
            </a:r>
          </a:p>
          <a:p>
            <a:pPr marL="742950" lvl="1" indent="-171450" defTabSz="685800">
              <a:lnSpc>
                <a:spcPct val="90000"/>
              </a:lnSpc>
              <a:spcAft>
                <a:spcPts val="600"/>
              </a:spcAft>
              <a:buFont typeface="Arial" panose="020B0604020202020204" pitchFamily="34" charset="0"/>
              <a:buChar char="•"/>
            </a:pPr>
            <a:r>
              <a:rPr lang="en-US" sz="2400" b="1" dirty="0"/>
              <a:t>Adjutant</a:t>
            </a:r>
            <a:endParaRPr lang="en-US" sz="3200" b="1" dirty="0"/>
          </a:p>
          <a:p>
            <a:pPr marL="285750" indent="-171450" defTabSz="685800">
              <a:lnSpc>
                <a:spcPct val="90000"/>
              </a:lnSpc>
              <a:spcAft>
                <a:spcPts val="600"/>
              </a:spcAft>
              <a:buFont typeface="Arial" panose="020B0604020202020204" pitchFamily="34" charset="0"/>
              <a:buChar char="•"/>
            </a:pPr>
            <a:r>
              <a:rPr lang="en-US" sz="3200" b="1" dirty="0"/>
              <a:t>Due NLT 1 June each Legion year</a:t>
            </a:r>
          </a:p>
          <a:p>
            <a:pPr marL="742950" lvl="1" indent="-171450" defTabSz="685800">
              <a:lnSpc>
                <a:spcPct val="90000"/>
              </a:lnSpc>
              <a:spcAft>
                <a:spcPts val="600"/>
              </a:spcAft>
              <a:buFont typeface="Arial" panose="020B0604020202020204" pitchFamily="34" charset="0"/>
              <a:buChar char="•"/>
            </a:pPr>
            <a:r>
              <a:rPr lang="en-US" sz="2400" b="1" dirty="0"/>
              <a:t>Recommend 15 May submittal</a:t>
            </a:r>
          </a:p>
          <a:p>
            <a:pPr marL="742950" lvl="1" indent="-171450" defTabSz="685800">
              <a:lnSpc>
                <a:spcPct val="90000"/>
              </a:lnSpc>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Please cc the District Adjutant when submitting the report</a:t>
            </a:r>
          </a:p>
          <a:p>
            <a:pPr marL="742950" lvl="1" indent="-171450" defTabSz="685800">
              <a:lnSpc>
                <a:spcPct val="90000"/>
              </a:lnSpc>
              <a:spcAft>
                <a:spcPts val="600"/>
              </a:spcAft>
              <a:buFont typeface="Arial" panose="020B0604020202020204" pitchFamily="34" charset="0"/>
              <a:buChar char="•"/>
            </a:pPr>
            <a:endParaRPr lang="en-US" sz="2400" b="1" dirty="0"/>
          </a:p>
        </p:txBody>
      </p:sp>
      <p:sp>
        <p:nvSpPr>
          <p:cNvPr id="5" name="Title 4">
            <a:extLst>
              <a:ext uri="{FF2B5EF4-FFF2-40B4-BE49-F238E27FC236}">
                <a16:creationId xmlns:a16="http://schemas.microsoft.com/office/drawing/2014/main" id="{9C10E65D-4465-F283-0FC8-0D1863A6358B}"/>
              </a:ext>
            </a:extLst>
          </p:cNvPr>
          <p:cNvSpPr>
            <a:spLocks noGrp="1"/>
          </p:cNvSpPr>
          <p:nvPr>
            <p:ph type="title"/>
          </p:nvPr>
        </p:nvSpPr>
        <p:spPr>
          <a:xfrm>
            <a:off x="2095500" y="136525"/>
            <a:ext cx="7886700" cy="1325563"/>
          </a:xfrm>
        </p:spPr>
        <p:txBody>
          <a:bodyPr>
            <a:normAutofit/>
          </a:bodyPr>
          <a:lstStyle/>
          <a:p>
            <a:pPr algn="ctr"/>
            <a:r>
              <a:rPr lang="en-US" sz="4000" b="1"/>
              <a:t>Consolidated Post Report</a:t>
            </a:r>
          </a:p>
        </p:txBody>
      </p:sp>
      <p:sp>
        <p:nvSpPr>
          <p:cNvPr id="2" name="Footer Placeholder 1">
            <a:extLst>
              <a:ext uri="{FF2B5EF4-FFF2-40B4-BE49-F238E27FC236}">
                <a16:creationId xmlns:a16="http://schemas.microsoft.com/office/drawing/2014/main" id="{84FDC764-23E6-19DC-E9BB-228912757ED0}"/>
              </a:ext>
            </a:extLst>
          </p:cNvPr>
          <p:cNvSpPr>
            <a:spLocks noGrp="1"/>
          </p:cNvSpPr>
          <p:nvPr>
            <p:ph type="ftr" sz="quarter" idx="11"/>
          </p:nvPr>
        </p:nvSpPr>
        <p:spPr/>
        <p:txBody>
          <a:bodyPr/>
          <a:lstStyle/>
          <a:p>
            <a:r>
              <a:rPr lang="en-US"/>
              <a:t>District 13 Santa Clara County</a:t>
            </a:r>
          </a:p>
        </p:txBody>
      </p:sp>
      <p:sp>
        <p:nvSpPr>
          <p:cNvPr id="4" name="Slide Number Placeholder 3">
            <a:extLst>
              <a:ext uri="{FF2B5EF4-FFF2-40B4-BE49-F238E27FC236}">
                <a16:creationId xmlns:a16="http://schemas.microsoft.com/office/drawing/2014/main" id="{D6301D4B-E28B-BC23-539C-E89F3394F87A}"/>
              </a:ext>
            </a:extLst>
          </p:cNvPr>
          <p:cNvSpPr>
            <a:spLocks noGrp="1"/>
          </p:cNvSpPr>
          <p:nvPr>
            <p:ph type="sldNum" sz="quarter" idx="12"/>
          </p:nvPr>
        </p:nvSpPr>
        <p:spPr>
          <a:xfrm>
            <a:off x="9448800" y="6356349"/>
            <a:ext cx="2743200" cy="365125"/>
          </a:xfrm>
        </p:spPr>
        <p:txBody>
          <a:bodyPr/>
          <a:lstStyle/>
          <a:p>
            <a:fld id="{3736F221-14E8-449C-89A1-E77488477D1C}" type="slidenum">
              <a:rPr lang="en-US" smtClean="0"/>
              <a:t>30</a:t>
            </a:fld>
            <a:endParaRPr lang="en-US" dirty="0"/>
          </a:p>
        </p:txBody>
      </p:sp>
      <p:pic>
        <p:nvPicPr>
          <p:cNvPr id="6" name="Picture 5" descr="Usage of all American Legion emblems | The American Legion">
            <a:extLst>
              <a:ext uri="{FF2B5EF4-FFF2-40B4-BE49-F238E27FC236}">
                <a16:creationId xmlns:a16="http://schemas.microsoft.com/office/drawing/2014/main" id="{9CC07BAA-F457-2266-B5DB-80311DC9F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0011" y="5978496"/>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62DFE9B-F1BA-3457-0FB2-A6B1C067DE40}"/>
              </a:ext>
            </a:extLst>
          </p:cNvPr>
          <p:cNvPicPr>
            <a:picLocks noChangeAspect="1"/>
          </p:cNvPicPr>
          <p:nvPr/>
        </p:nvPicPr>
        <p:blipFill>
          <a:blip r:embed="rId4"/>
          <a:stretch>
            <a:fillRect/>
          </a:stretch>
        </p:blipFill>
        <p:spPr>
          <a:xfrm>
            <a:off x="95693" y="6177205"/>
            <a:ext cx="1846028" cy="544270"/>
          </a:xfrm>
          <a:prstGeom prst="rect">
            <a:avLst/>
          </a:prstGeom>
        </p:spPr>
      </p:pic>
    </p:spTree>
    <p:extLst>
      <p:ext uri="{BB962C8B-B14F-4D97-AF65-F5344CB8AC3E}">
        <p14:creationId xmlns:p14="http://schemas.microsoft.com/office/powerpoint/2010/main" val="274963070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0"/>
            <a:ext cx="7772400" cy="5943600"/>
          </a:xfrm>
        </p:spPr>
        <p:txBody>
          <a:bodyPr anchor="t">
            <a:normAutofit/>
          </a:bodyPr>
          <a:lstStyle/>
          <a:p>
            <a:br>
              <a:rPr lang="en-US" sz="4400" b="1" cap="small">
                <a:latin typeface="Trajan Pro 3" pitchFamily="18" charset="0"/>
                <a:ea typeface="Tahoma" pitchFamily="34" charset="0"/>
                <a:cs typeface="Tahoma" pitchFamily="34" charset="0"/>
              </a:rPr>
            </a:br>
            <a:br>
              <a:rPr lang="en-US" sz="4400" b="1" cap="small">
                <a:latin typeface="Trajan Pro 3" pitchFamily="18" charset="0"/>
                <a:ea typeface="Tahoma" pitchFamily="34" charset="0"/>
                <a:cs typeface="Tahoma" pitchFamily="34" charset="0"/>
              </a:rPr>
            </a:br>
            <a:endParaRPr lang="en-US" sz="4400" b="1" cap="small">
              <a:latin typeface="Trajan Pro 3" pitchFamily="18" charset="0"/>
              <a:ea typeface="Tahoma" pitchFamily="34" charset="0"/>
              <a:cs typeface="Tahoma" pitchFamily="34" charset="0"/>
            </a:endParaRPr>
          </a:p>
        </p:txBody>
      </p:sp>
      <p:sp>
        <p:nvSpPr>
          <p:cNvPr id="9" name="Title 1"/>
          <p:cNvSpPr txBox="1">
            <a:spLocks/>
          </p:cNvSpPr>
          <p:nvPr/>
        </p:nvSpPr>
        <p:spPr>
          <a:xfrm>
            <a:off x="2209800" y="533400"/>
            <a:ext cx="7429500" cy="975467"/>
          </a:xfrm>
          <a:prstGeom prst="rect">
            <a:avLst/>
          </a:prstGeom>
        </p:spPr>
        <p:txBody>
          <a:bodyPr vert="horz" lIns="91440" tIns="45720" rIns="91440" bIns="45720" rtlCol="0" anchor="b">
            <a:noAutofit/>
          </a:bodyPr>
          <a:lstStyle>
            <a:defPPr>
              <a:defRPr lang="en-US"/>
            </a:defPPr>
            <a:lvl1pPr algn="ctr" defTabSz="685800">
              <a:lnSpc>
                <a:spcPct val="90000"/>
              </a:lnSpc>
              <a:spcBef>
                <a:spcPct val="0"/>
              </a:spcBef>
              <a:buNone/>
              <a:defRPr sz="4000" b="1">
                <a:latin typeface="Arial" panose="020B0604020202020204" pitchFamily="34" charset="0"/>
                <a:ea typeface="+mj-ea"/>
                <a:cs typeface="Arial" panose="020B0604020202020204" pitchFamily="34" charset="0"/>
              </a:defRPr>
            </a:lvl1pPr>
          </a:lstStyle>
          <a:p>
            <a:r>
              <a:rPr lang="en-US"/>
              <a:t>Post Officer Certification </a:t>
            </a:r>
          </a:p>
        </p:txBody>
      </p:sp>
      <p:sp>
        <p:nvSpPr>
          <p:cNvPr id="3" name="TextBox 2"/>
          <p:cNvSpPr txBox="1"/>
          <p:nvPr/>
        </p:nvSpPr>
        <p:spPr>
          <a:xfrm>
            <a:off x="946298" y="1732006"/>
            <a:ext cx="10407502" cy="3847207"/>
          </a:xfrm>
          <a:prstGeom prst="rect">
            <a:avLst/>
          </a:prstGeom>
          <a:noFill/>
        </p:spPr>
        <p:txBody>
          <a:bodyPr wrap="square" rtlCol="0">
            <a:spAutoFit/>
          </a:bodyPr>
          <a:lstStyle/>
          <a:p>
            <a:pPr marL="285750" indent="-285750">
              <a:buFont typeface="Arial" panose="020B0604020202020204" pitchFamily="34" charset="0"/>
              <a:buChar char="•"/>
            </a:pPr>
            <a:r>
              <a:rPr lang="en-US" sz="2800" b="1">
                <a:latin typeface="Arial" panose="020B0604020202020204" pitchFamily="34" charset="0"/>
                <a:cs typeface="Arial" panose="020B0604020202020204" pitchFamily="34" charset="0"/>
              </a:rPr>
              <a:t>It is critical for the post adjutant to report all post officers to department headquarters immediately after elections, and when changes are made during the Legion year</a:t>
            </a:r>
          </a:p>
          <a:p>
            <a:pPr marL="285750" lvl="1" indent="-285750">
              <a:buFont typeface="Arial" panose="020B0604020202020204" pitchFamily="34" charset="0"/>
              <a:buChar char="•"/>
            </a:pPr>
            <a:r>
              <a:rPr lang="en-US" sz="2800" b="1">
                <a:latin typeface="Arial" panose="020B0604020202020204" pitchFamily="34" charset="0"/>
                <a:cs typeface="Arial" panose="020B0604020202020204" pitchFamily="34" charset="0"/>
              </a:rPr>
              <a:t>If this is not communicated, vital information may go to officers who are no longer in office, have moved or are in Post Everlasting</a:t>
            </a:r>
          </a:p>
          <a:p>
            <a:pPr marL="285750" lvl="1" indent="-285750">
              <a:buFont typeface="Arial" panose="020B0604020202020204" pitchFamily="34" charset="0"/>
              <a:buChar char="•"/>
            </a:pPr>
            <a:r>
              <a:rPr lang="en-US" sz="2800" b="1">
                <a:latin typeface="Arial" panose="020B0604020202020204" pitchFamily="34" charset="0"/>
                <a:cs typeface="Arial" panose="020B0604020202020204" pitchFamily="34" charset="0"/>
              </a:rPr>
              <a:t>Due 1 June each Legion year</a:t>
            </a:r>
          </a:p>
          <a:p>
            <a:pPr marL="742950" lvl="2" indent="-285750">
              <a:buFont typeface="Arial" panose="020B0604020202020204" pitchFamily="34" charset="0"/>
              <a:buChar char="•"/>
            </a:pPr>
            <a:r>
              <a:rPr lang="en-US" sz="2400" b="1">
                <a:latin typeface="Arial" panose="020B0604020202020204" pitchFamily="34" charset="0"/>
                <a:cs typeface="Arial" panose="020B0604020202020204" pitchFamily="34" charset="0"/>
              </a:rPr>
              <a:t>Recommend submittal immediately after Post elections in May</a:t>
            </a:r>
          </a:p>
          <a:p>
            <a:pPr marL="457200" lvl="2"/>
            <a:endParaRPr lang="en-US" sz="2400" b="1">
              <a:latin typeface="Arial" panose="020B0604020202020204" pitchFamily="34" charset="0"/>
              <a:cs typeface="Arial" panose="020B0604020202020204" pitchFamily="34" charset="0"/>
            </a:endParaRPr>
          </a:p>
        </p:txBody>
      </p:sp>
      <p:pic>
        <p:nvPicPr>
          <p:cNvPr id="4" name="Picture 2" descr="Usage of all American Legion emblems | The American Legion">
            <a:extLst>
              <a:ext uri="{FF2B5EF4-FFF2-40B4-BE49-F238E27FC236}">
                <a16:creationId xmlns:a16="http://schemas.microsoft.com/office/drawing/2014/main" id="{C4D7B195-3213-7B2B-F518-23D667FD1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7995" y="5978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414B304-4B35-64AE-E71A-F909A8370EF6}"/>
              </a:ext>
            </a:extLst>
          </p:cNvPr>
          <p:cNvPicPr>
            <a:picLocks noChangeAspect="1"/>
          </p:cNvPicPr>
          <p:nvPr/>
        </p:nvPicPr>
        <p:blipFill>
          <a:blip r:embed="rId4"/>
          <a:stretch>
            <a:fillRect/>
          </a:stretch>
        </p:blipFill>
        <p:spPr>
          <a:xfrm>
            <a:off x="95693" y="6177205"/>
            <a:ext cx="1846028" cy="544270"/>
          </a:xfrm>
          <a:prstGeom prst="rect">
            <a:avLst/>
          </a:prstGeom>
        </p:spPr>
      </p:pic>
      <p:sp>
        <p:nvSpPr>
          <p:cNvPr id="6" name="Slide Number Placeholder 5">
            <a:extLst>
              <a:ext uri="{FF2B5EF4-FFF2-40B4-BE49-F238E27FC236}">
                <a16:creationId xmlns:a16="http://schemas.microsoft.com/office/drawing/2014/main" id="{F099987C-D802-971F-517F-CF0A514C8C87}"/>
              </a:ext>
            </a:extLst>
          </p:cNvPr>
          <p:cNvSpPr>
            <a:spLocks noGrp="1"/>
          </p:cNvSpPr>
          <p:nvPr>
            <p:ph type="sldNum" sz="quarter" idx="12"/>
          </p:nvPr>
        </p:nvSpPr>
        <p:spPr>
          <a:xfrm>
            <a:off x="9353107" y="6335014"/>
            <a:ext cx="2743200" cy="365125"/>
          </a:xfrm>
        </p:spPr>
        <p:txBody>
          <a:bodyPr/>
          <a:lstStyle/>
          <a:p>
            <a:fld id="{3736F221-14E8-449C-89A1-E77488477D1C}" type="slidenum">
              <a:rPr lang="en-US" smtClean="0"/>
              <a:t>31</a:t>
            </a:fld>
            <a:endParaRPr lang="en-US" dirty="0"/>
          </a:p>
        </p:txBody>
      </p:sp>
      <p:sp>
        <p:nvSpPr>
          <p:cNvPr id="7" name="Footer Placeholder 6">
            <a:extLst>
              <a:ext uri="{FF2B5EF4-FFF2-40B4-BE49-F238E27FC236}">
                <a16:creationId xmlns:a16="http://schemas.microsoft.com/office/drawing/2014/main" id="{EDBD2333-6E21-6CE7-03D9-B8868B5E4E56}"/>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193981844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ACB18-A428-2401-6338-F50D5C3F8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F6A2D-4C4E-F65B-C82B-86E5820E4991}"/>
              </a:ext>
            </a:extLst>
          </p:cNvPr>
          <p:cNvSpPr>
            <a:spLocks noGrp="1"/>
          </p:cNvSpPr>
          <p:nvPr>
            <p:ph type="ctrTitle"/>
          </p:nvPr>
        </p:nvSpPr>
        <p:spPr>
          <a:xfrm>
            <a:off x="2209800" y="533400"/>
            <a:ext cx="7772400" cy="5943600"/>
          </a:xfrm>
        </p:spPr>
        <p:txBody>
          <a:bodyPr anchor="t">
            <a:normAutofit/>
          </a:bodyPr>
          <a:lstStyle/>
          <a:p>
            <a:br>
              <a:rPr lang="en-US" sz="4400" b="1" cap="small">
                <a:latin typeface="Trajan Pro 3" pitchFamily="18" charset="0"/>
                <a:ea typeface="Tahoma" pitchFamily="34" charset="0"/>
                <a:cs typeface="Tahoma" pitchFamily="34" charset="0"/>
              </a:rPr>
            </a:br>
            <a:br>
              <a:rPr lang="en-US" sz="4400" b="1" cap="small">
                <a:latin typeface="Trajan Pro 3" pitchFamily="18" charset="0"/>
                <a:ea typeface="Tahoma" pitchFamily="34" charset="0"/>
                <a:cs typeface="Tahoma" pitchFamily="34" charset="0"/>
              </a:rPr>
            </a:br>
            <a:endParaRPr lang="en-US" sz="4400" b="1" cap="small">
              <a:latin typeface="Trajan Pro 3" pitchFamily="18" charset="0"/>
              <a:ea typeface="Tahoma" pitchFamily="34" charset="0"/>
              <a:cs typeface="Tahoma" pitchFamily="34" charset="0"/>
            </a:endParaRPr>
          </a:p>
        </p:txBody>
      </p:sp>
      <p:sp>
        <p:nvSpPr>
          <p:cNvPr id="9" name="Title 1">
            <a:extLst>
              <a:ext uri="{FF2B5EF4-FFF2-40B4-BE49-F238E27FC236}">
                <a16:creationId xmlns:a16="http://schemas.microsoft.com/office/drawing/2014/main" id="{660F0728-3DBE-BE8F-4D65-A6E7C7DD5A94}"/>
              </a:ext>
            </a:extLst>
          </p:cNvPr>
          <p:cNvSpPr txBox="1">
            <a:spLocks/>
          </p:cNvSpPr>
          <p:nvPr/>
        </p:nvSpPr>
        <p:spPr>
          <a:xfrm>
            <a:off x="2209800" y="754912"/>
            <a:ext cx="7429500" cy="975467"/>
          </a:xfrm>
          <a:prstGeom prst="rect">
            <a:avLst/>
          </a:prstGeom>
        </p:spPr>
        <p:txBody>
          <a:bodyPr vert="horz" lIns="91440" tIns="45720" rIns="91440" bIns="45720" rtlCol="0" anchor="b">
            <a:noAutofit/>
          </a:bodyPr>
          <a:lstStyle>
            <a:defPPr>
              <a:defRPr lang="en-US"/>
            </a:defPPr>
            <a:lvl1pPr algn="ctr" defTabSz="685800">
              <a:lnSpc>
                <a:spcPct val="90000"/>
              </a:lnSpc>
              <a:spcBef>
                <a:spcPct val="0"/>
              </a:spcBef>
              <a:buNone/>
              <a:defRPr sz="4000" b="1">
                <a:latin typeface="Arial" panose="020B0604020202020204" pitchFamily="34" charset="0"/>
                <a:ea typeface="+mj-ea"/>
                <a:cs typeface="Arial" panose="020B0604020202020204" pitchFamily="34" charset="0"/>
              </a:defRPr>
            </a:lvl1pPr>
          </a:lstStyle>
          <a:p>
            <a:r>
              <a:rPr lang="en-US"/>
              <a:t>Post Officer Certification (2)</a:t>
            </a:r>
          </a:p>
        </p:txBody>
      </p:sp>
      <p:sp>
        <p:nvSpPr>
          <p:cNvPr id="3" name="TextBox 2">
            <a:extLst>
              <a:ext uri="{FF2B5EF4-FFF2-40B4-BE49-F238E27FC236}">
                <a16:creationId xmlns:a16="http://schemas.microsoft.com/office/drawing/2014/main" id="{A3872F12-8610-5E6B-BC5E-25F0A5165109}"/>
              </a:ext>
            </a:extLst>
          </p:cNvPr>
          <p:cNvSpPr txBox="1"/>
          <p:nvPr/>
        </p:nvSpPr>
        <p:spPr>
          <a:xfrm>
            <a:off x="946298" y="1980185"/>
            <a:ext cx="10407502" cy="2062103"/>
          </a:xfrm>
          <a:prstGeom prst="rect">
            <a:avLst/>
          </a:prstGeom>
          <a:noFill/>
        </p:spPr>
        <p:txBody>
          <a:bodyPr wrap="square" rtlCol="0">
            <a:spAutoFit/>
          </a:bodyPr>
          <a:lstStyle/>
          <a:p>
            <a:pPr marL="285750" indent="-285750">
              <a:buFont typeface="Arial" panose="020B0604020202020204" pitchFamily="34" charset="0"/>
              <a:buChar char="•"/>
            </a:pPr>
            <a:r>
              <a:rPr lang="en-US" sz="3200" b="1">
                <a:latin typeface="Arial" panose="020B0604020202020204" pitchFamily="34" charset="0"/>
                <a:cs typeface="Arial" panose="020B0604020202020204" pitchFamily="34" charset="0"/>
              </a:rPr>
              <a:t>The link for the online report is </a:t>
            </a:r>
            <a:r>
              <a:rPr lang="en-US" sz="3200" b="1">
                <a:latin typeface="Arial" panose="020B0604020202020204" pitchFamily="34" charset="0"/>
                <a:cs typeface="Arial" panose="020B0604020202020204" pitchFamily="34" charset="0"/>
                <a:hlinkClick r:id="rId3"/>
              </a:rPr>
              <a:t>here</a:t>
            </a:r>
            <a:endParaRPr lang="en-US" sz="32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b="1">
                <a:latin typeface="Arial" panose="020B0604020202020204" pitchFamily="34" charset="0"/>
                <a:cs typeface="Arial" panose="020B0604020202020204" pitchFamily="34" charset="0"/>
              </a:rPr>
              <a:t>Please cc the District Adjutant when submitting the report</a:t>
            </a:r>
          </a:p>
          <a:p>
            <a:endParaRPr lang="en-US" sz="3200" b="1">
              <a:latin typeface="Arial" panose="020B0604020202020204" pitchFamily="34" charset="0"/>
              <a:cs typeface="Arial" panose="020B0604020202020204" pitchFamily="34" charset="0"/>
            </a:endParaRPr>
          </a:p>
        </p:txBody>
      </p:sp>
      <p:pic>
        <p:nvPicPr>
          <p:cNvPr id="4" name="Picture 2" descr="Usage of all American Legion emblems | The American Legion">
            <a:extLst>
              <a:ext uri="{FF2B5EF4-FFF2-40B4-BE49-F238E27FC236}">
                <a16:creationId xmlns:a16="http://schemas.microsoft.com/office/drawing/2014/main" id="{1C2846BC-4E51-1685-0E2C-372A1EE48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9888" y="596577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523590-ED9F-147A-63B8-FB2364C26233}"/>
              </a:ext>
            </a:extLst>
          </p:cNvPr>
          <p:cNvPicPr>
            <a:picLocks noChangeAspect="1"/>
          </p:cNvPicPr>
          <p:nvPr/>
        </p:nvPicPr>
        <p:blipFill>
          <a:blip r:embed="rId5"/>
          <a:stretch>
            <a:fillRect/>
          </a:stretch>
        </p:blipFill>
        <p:spPr>
          <a:xfrm>
            <a:off x="95693" y="6177205"/>
            <a:ext cx="1846028" cy="544270"/>
          </a:xfrm>
          <a:prstGeom prst="rect">
            <a:avLst/>
          </a:prstGeom>
        </p:spPr>
      </p:pic>
      <p:sp>
        <p:nvSpPr>
          <p:cNvPr id="6" name="Slide Number Placeholder 5">
            <a:extLst>
              <a:ext uri="{FF2B5EF4-FFF2-40B4-BE49-F238E27FC236}">
                <a16:creationId xmlns:a16="http://schemas.microsoft.com/office/drawing/2014/main" id="{E7A12004-B9D6-F92C-AF8D-629F8F251628}"/>
              </a:ext>
            </a:extLst>
          </p:cNvPr>
          <p:cNvSpPr>
            <a:spLocks noGrp="1"/>
          </p:cNvSpPr>
          <p:nvPr>
            <p:ph type="sldNum" sz="quarter" idx="12"/>
          </p:nvPr>
        </p:nvSpPr>
        <p:spPr>
          <a:xfrm>
            <a:off x="9448800" y="6360026"/>
            <a:ext cx="2743200" cy="365125"/>
          </a:xfrm>
        </p:spPr>
        <p:txBody>
          <a:bodyPr/>
          <a:lstStyle/>
          <a:p>
            <a:fld id="{3736F221-14E8-449C-89A1-E77488477D1C}" type="slidenum">
              <a:rPr lang="en-US" smtClean="0"/>
              <a:t>32</a:t>
            </a:fld>
            <a:endParaRPr lang="en-US"/>
          </a:p>
        </p:txBody>
      </p:sp>
      <p:sp>
        <p:nvSpPr>
          <p:cNvPr id="7" name="Footer Placeholder 6">
            <a:extLst>
              <a:ext uri="{FF2B5EF4-FFF2-40B4-BE49-F238E27FC236}">
                <a16:creationId xmlns:a16="http://schemas.microsoft.com/office/drawing/2014/main" id="{4FC38527-EDD7-18BE-4985-642543C52143}"/>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245767463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F1DC8-C6D2-2F9B-753A-571822A44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BF5A6-2E33-8899-D050-CF092FEF06EC}"/>
              </a:ext>
            </a:extLst>
          </p:cNvPr>
          <p:cNvSpPr>
            <a:spLocks noGrp="1"/>
          </p:cNvSpPr>
          <p:nvPr>
            <p:ph type="ctrTitle"/>
          </p:nvPr>
        </p:nvSpPr>
        <p:spPr>
          <a:xfrm>
            <a:off x="2263849" y="31897"/>
            <a:ext cx="7772400" cy="5943600"/>
          </a:xfrm>
        </p:spPr>
        <p:txBody>
          <a:bodyPr anchor="t">
            <a:normAutofit/>
          </a:bodyPr>
          <a:lstStyle/>
          <a:p>
            <a:br>
              <a:rPr lang="en-US" sz="4400" b="1" cap="small">
                <a:latin typeface="Trajan Pro 3" pitchFamily="18" charset="0"/>
                <a:ea typeface="Tahoma" pitchFamily="34" charset="0"/>
                <a:cs typeface="Tahoma" pitchFamily="34" charset="0"/>
              </a:rPr>
            </a:br>
            <a:r>
              <a:rPr lang="en-US" sz="4400" b="1" cap="small">
                <a:latin typeface="Trajan Pro 3" pitchFamily="18" charset="0"/>
                <a:ea typeface="Tahoma" pitchFamily="34" charset="0"/>
                <a:cs typeface="Tahoma" pitchFamily="34" charset="0"/>
              </a:rPr>
              <a:t>Certification of Post Delegates</a:t>
            </a:r>
            <a:br>
              <a:rPr lang="en-US" sz="4400" b="1" cap="small">
                <a:latin typeface="Trajan Pro 3" pitchFamily="18" charset="0"/>
                <a:ea typeface="Tahoma" pitchFamily="34" charset="0"/>
                <a:cs typeface="Tahoma" pitchFamily="34" charset="0"/>
              </a:rPr>
            </a:br>
            <a:br>
              <a:rPr lang="en-US" sz="4400" b="1" cap="small">
                <a:latin typeface="Trajan Pro 3" pitchFamily="18" charset="0"/>
                <a:ea typeface="Tahoma" pitchFamily="34" charset="0"/>
                <a:cs typeface="Tahoma" pitchFamily="34" charset="0"/>
              </a:rPr>
            </a:br>
            <a:endParaRPr lang="en-US" sz="4400" b="1" cap="small">
              <a:latin typeface="Trajan Pro 3" pitchFamily="18" charset="0"/>
              <a:ea typeface="Tahoma" pitchFamily="34" charset="0"/>
              <a:cs typeface="Tahoma" pitchFamily="34" charset="0"/>
            </a:endParaRPr>
          </a:p>
        </p:txBody>
      </p:sp>
      <p:sp>
        <p:nvSpPr>
          <p:cNvPr id="9" name="Title 1">
            <a:extLst>
              <a:ext uri="{FF2B5EF4-FFF2-40B4-BE49-F238E27FC236}">
                <a16:creationId xmlns:a16="http://schemas.microsoft.com/office/drawing/2014/main" id="{A562F5E9-5C6E-5147-4A8B-DF76BB3DFAE6}"/>
              </a:ext>
            </a:extLst>
          </p:cNvPr>
          <p:cNvSpPr txBox="1">
            <a:spLocks/>
          </p:cNvSpPr>
          <p:nvPr/>
        </p:nvSpPr>
        <p:spPr>
          <a:xfrm>
            <a:off x="2209800" y="754912"/>
            <a:ext cx="7429500" cy="975467"/>
          </a:xfrm>
          <a:prstGeom prst="rect">
            <a:avLst/>
          </a:prstGeom>
        </p:spPr>
        <p:txBody>
          <a:bodyPr vert="horz" lIns="91440" tIns="45720" rIns="91440" bIns="45720" rtlCol="0" anchor="b">
            <a:noAutofit/>
          </a:bodyPr>
          <a:lstStyle>
            <a:defPPr>
              <a:defRPr lang="en-US"/>
            </a:defPPr>
            <a:lvl1pPr algn="ctr" defTabSz="685800">
              <a:lnSpc>
                <a:spcPct val="90000"/>
              </a:lnSpc>
              <a:spcBef>
                <a:spcPct val="0"/>
              </a:spcBef>
              <a:buNone/>
              <a:defRPr sz="4000" b="1">
                <a:latin typeface="Arial" panose="020B0604020202020204" pitchFamily="34" charset="0"/>
                <a:ea typeface="+mj-ea"/>
                <a:cs typeface="Arial" panose="020B0604020202020204" pitchFamily="34" charset="0"/>
              </a:defRPr>
            </a:lvl1pPr>
          </a:lstStyle>
          <a:p>
            <a:endParaRPr lang="en-US"/>
          </a:p>
        </p:txBody>
      </p:sp>
      <p:sp>
        <p:nvSpPr>
          <p:cNvPr id="3" name="TextBox 2">
            <a:extLst>
              <a:ext uri="{FF2B5EF4-FFF2-40B4-BE49-F238E27FC236}">
                <a16:creationId xmlns:a16="http://schemas.microsoft.com/office/drawing/2014/main" id="{7E267DFF-E7FE-7D77-EC83-7E64933AB505}"/>
              </a:ext>
            </a:extLst>
          </p:cNvPr>
          <p:cNvSpPr txBox="1"/>
          <p:nvPr/>
        </p:nvSpPr>
        <p:spPr>
          <a:xfrm>
            <a:off x="946298" y="1432582"/>
            <a:ext cx="10407502" cy="4524315"/>
          </a:xfrm>
          <a:prstGeom prst="rect">
            <a:avLst/>
          </a:prstGeom>
          <a:noFill/>
        </p:spPr>
        <p:txBody>
          <a:bodyPr wrap="square" rtlCol="0">
            <a:spAutoFit/>
          </a:bodyPr>
          <a:lstStyle/>
          <a:p>
            <a:pPr marL="285750" indent="-285750">
              <a:buFont typeface="Arial" panose="020B0604020202020204" pitchFamily="34" charset="0"/>
              <a:buChar char="•"/>
            </a:pPr>
            <a:r>
              <a:rPr lang="en-US" sz="3200" b="1" dirty="0">
                <a:latin typeface="Arial" panose="020B0604020202020204" pitchFamily="34" charset="0"/>
                <a:cs typeface="Arial" panose="020B0604020202020204" pitchFamily="34" charset="0"/>
              </a:rPr>
              <a:t>It is critical for the post adjutant to report all post delegates to department headquarters immediately after elections and if changes occur with delegates</a:t>
            </a:r>
          </a:p>
          <a:p>
            <a:pPr marL="285750" lvl="1" indent="-285750">
              <a:buFont typeface="Arial" panose="020B0604020202020204" pitchFamily="34" charset="0"/>
              <a:buChar char="•"/>
            </a:pPr>
            <a:r>
              <a:rPr lang="en-US" sz="3200" b="1" dirty="0">
                <a:latin typeface="Arial" panose="020B0604020202020204" pitchFamily="34" charset="0"/>
                <a:cs typeface="Arial" panose="020B0604020202020204" pitchFamily="34" charset="0"/>
              </a:rPr>
              <a:t>If this is not communicated, vital information may go to officers who are no longer in office, have moved or are in Post Everlasting</a:t>
            </a:r>
          </a:p>
          <a:p>
            <a:pPr marL="285750" lvl="1" indent="-285750">
              <a:buFont typeface="Arial" panose="020B0604020202020204" pitchFamily="34" charset="0"/>
              <a:buChar char="•"/>
            </a:pPr>
            <a:r>
              <a:rPr lang="en-US" sz="3200" b="1" dirty="0">
                <a:latin typeface="Arial" panose="020B0604020202020204" pitchFamily="34" charset="0"/>
                <a:cs typeface="Arial" panose="020B0604020202020204" pitchFamily="34" charset="0"/>
              </a:rPr>
              <a:t>The slate of delegates is for Dept. Convention and District Elections </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pic>
        <p:nvPicPr>
          <p:cNvPr id="4" name="Picture 2" descr="Usage of all American Legion emblems | The American Legion">
            <a:extLst>
              <a:ext uri="{FF2B5EF4-FFF2-40B4-BE49-F238E27FC236}">
                <a16:creationId xmlns:a16="http://schemas.microsoft.com/office/drawing/2014/main" id="{FB8C3781-B1D9-D1F7-427B-D7337C09F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3177"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8D29D11-25FD-7276-C278-4124B16133BC}"/>
              </a:ext>
            </a:extLst>
          </p:cNvPr>
          <p:cNvPicPr>
            <a:picLocks noChangeAspect="1"/>
          </p:cNvPicPr>
          <p:nvPr/>
        </p:nvPicPr>
        <p:blipFill>
          <a:blip r:embed="rId4"/>
          <a:stretch>
            <a:fillRect/>
          </a:stretch>
        </p:blipFill>
        <p:spPr>
          <a:xfrm>
            <a:off x="95693" y="6177205"/>
            <a:ext cx="1846028" cy="544270"/>
          </a:xfrm>
          <a:prstGeom prst="rect">
            <a:avLst/>
          </a:prstGeom>
        </p:spPr>
      </p:pic>
      <p:sp>
        <p:nvSpPr>
          <p:cNvPr id="6" name="Slide Number Placeholder 5">
            <a:extLst>
              <a:ext uri="{FF2B5EF4-FFF2-40B4-BE49-F238E27FC236}">
                <a16:creationId xmlns:a16="http://schemas.microsoft.com/office/drawing/2014/main" id="{A0FAA242-9B0E-D15F-8355-668CDB083F6F}"/>
              </a:ext>
            </a:extLst>
          </p:cNvPr>
          <p:cNvSpPr>
            <a:spLocks noGrp="1"/>
          </p:cNvSpPr>
          <p:nvPr>
            <p:ph type="sldNum" sz="quarter" idx="12"/>
          </p:nvPr>
        </p:nvSpPr>
        <p:spPr>
          <a:xfrm>
            <a:off x="9448800" y="6382900"/>
            <a:ext cx="2743200" cy="365125"/>
          </a:xfrm>
        </p:spPr>
        <p:txBody>
          <a:bodyPr/>
          <a:lstStyle/>
          <a:p>
            <a:fld id="{3736F221-14E8-449C-89A1-E77488477D1C}" type="slidenum">
              <a:rPr lang="en-US" smtClean="0"/>
              <a:t>33</a:t>
            </a:fld>
            <a:endParaRPr lang="en-US" dirty="0"/>
          </a:p>
        </p:txBody>
      </p:sp>
      <p:sp>
        <p:nvSpPr>
          <p:cNvPr id="7" name="Footer Placeholder 6">
            <a:extLst>
              <a:ext uri="{FF2B5EF4-FFF2-40B4-BE49-F238E27FC236}">
                <a16:creationId xmlns:a16="http://schemas.microsoft.com/office/drawing/2014/main" id="{5A6AFBD2-0AC9-5477-1562-D2DD3AFF263F}"/>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148517016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F9C47-C10B-7F79-39EF-02274C8DC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BA44E-61A8-CE08-00E1-C60AA1E8BE7F}"/>
              </a:ext>
            </a:extLst>
          </p:cNvPr>
          <p:cNvSpPr>
            <a:spLocks noGrp="1"/>
          </p:cNvSpPr>
          <p:nvPr>
            <p:ph type="ctrTitle"/>
          </p:nvPr>
        </p:nvSpPr>
        <p:spPr>
          <a:xfrm>
            <a:off x="2209800" y="-1"/>
            <a:ext cx="8432504" cy="5943600"/>
          </a:xfrm>
        </p:spPr>
        <p:txBody>
          <a:bodyPr anchor="t">
            <a:normAutofit/>
          </a:bodyPr>
          <a:lstStyle/>
          <a:p>
            <a:br>
              <a:rPr lang="en-US" sz="4400" b="1" cap="small">
                <a:latin typeface="Trajan Pro 3" pitchFamily="18" charset="0"/>
                <a:ea typeface="Tahoma" pitchFamily="34" charset="0"/>
                <a:cs typeface="Tahoma" pitchFamily="34" charset="0"/>
              </a:rPr>
            </a:br>
            <a:r>
              <a:rPr lang="en-US" sz="4400" b="1" cap="small">
                <a:latin typeface="Trajan Pro 3" pitchFamily="18" charset="0"/>
                <a:ea typeface="Tahoma" pitchFamily="34" charset="0"/>
                <a:cs typeface="Tahoma" pitchFamily="34" charset="0"/>
              </a:rPr>
              <a:t>Certification of Post Delegates (2)</a:t>
            </a:r>
            <a:br>
              <a:rPr lang="en-US" sz="4400" b="1" cap="small">
                <a:latin typeface="Trajan Pro 3" pitchFamily="18" charset="0"/>
                <a:ea typeface="Tahoma" pitchFamily="34" charset="0"/>
                <a:cs typeface="Tahoma" pitchFamily="34" charset="0"/>
              </a:rPr>
            </a:br>
            <a:br>
              <a:rPr lang="en-US" sz="4400" b="1" cap="small">
                <a:latin typeface="Trajan Pro 3" pitchFamily="18" charset="0"/>
                <a:ea typeface="Tahoma" pitchFamily="34" charset="0"/>
                <a:cs typeface="Tahoma" pitchFamily="34" charset="0"/>
              </a:rPr>
            </a:br>
            <a:endParaRPr lang="en-US" sz="4400" b="1" cap="small">
              <a:latin typeface="Trajan Pro 3" pitchFamily="18" charset="0"/>
              <a:ea typeface="Tahoma" pitchFamily="34" charset="0"/>
              <a:cs typeface="Tahoma" pitchFamily="34" charset="0"/>
            </a:endParaRPr>
          </a:p>
        </p:txBody>
      </p:sp>
      <p:sp>
        <p:nvSpPr>
          <p:cNvPr id="9" name="Title 1">
            <a:extLst>
              <a:ext uri="{FF2B5EF4-FFF2-40B4-BE49-F238E27FC236}">
                <a16:creationId xmlns:a16="http://schemas.microsoft.com/office/drawing/2014/main" id="{FB25B7AA-D1CC-1AAB-9EE9-28716B029FE7}"/>
              </a:ext>
            </a:extLst>
          </p:cNvPr>
          <p:cNvSpPr txBox="1">
            <a:spLocks/>
          </p:cNvSpPr>
          <p:nvPr/>
        </p:nvSpPr>
        <p:spPr>
          <a:xfrm>
            <a:off x="2209800" y="754912"/>
            <a:ext cx="7429500" cy="975467"/>
          </a:xfrm>
          <a:prstGeom prst="rect">
            <a:avLst/>
          </a:prstGeom>
        </p:spPr>
        <p:txBody>
          <a:bodyPr vert="horz" lIns="91440" tIns="45720" rIns="91440" bIns="45720" rtlCol="0" anchor="b">
            <a:noAutofit/>
          </a:bodyPr>
          <a:lstStyle>
            <a:defPPr>
              <a:defRPr lang="en-US"/>
            </a:defPPr>
            <a:lvl1pPr algn="ctr" defTabSz="685800">
              <a:lnSpc>
                <a:spcPct val="90000"/>
              </a:lnSpc>
              <a:spcBef>
                <a:spcPct val="0"/>
              </a:spcBef>
              <a:buNone/>
              <a:defRPr sz="4000" b="1">
                <a:latin typeface="Arial" panose="020B0604020202020204" pitchFamily="34" charset="0"/>
                <a:ea typeface="+mj-ea"/>
                <a:cs typeface="Arial" panose="020B0604020202020204" pitchFamily="34" charset="0"/>
              </a:defRPr>
            </a:lvl1pPr>
          </a:lstStyle>
          <a:p>
            <a:endParaRPr lang="en-US"/>
          </a:p>
        </p:txBody>
      </p:sp>
      <p:sp>
        <p:nvSpPr>
          <p:cNvPr id="3" name="TextBox 2">
            <a:extLst>
              <a:ext uri="{FF2B5EF4-FFF2-40B4-BE49-F238E27FC236}">
                <a16:creationId xmlns:a16="http://schemas.microsoft.com/office/drawing/2014/main" id="{51A284C4-BF83-1752-6015-8EE5D90B434B}"/>
              </a:ext>
            </a:extLst>
          </p:cNvPr>
          <p:cNvSpPr txBox="1"/>
          <p:nvPr/>
        </p:nvSpPr>
        <p:spPr>
          <a:xfrm>
            <a:off x="946298" y="1522154"/>
            <a:ext cx="10407502" cy="3785652"/>
          </a:xfrm>
          <a:prstGeom prst="rect">
            <a:avLst/>
          </a:prstGeom>
          <a:noFill/>
        </p:spPr>
        <p:txBody>
          <a:bodyPr wrap="square" rtlCol="0">
            <a:spAutoFit/>
          </a:bodyPr>
          <a:lstStyle/>
          <a:p>
            <a:pPr marL="285750" lvl="1" indent="-285750">
              <a:buFont typeface="Arial" panose="020B0604020202020204" pitchFamily="34" charset="0"/>
              <a:buChar char="•"/>
            </a:pPr>
            <a:r>
              <a:rPr lang="en-US" sz="3200" b="1">
                <a:latin typeface="Arial" panose="020B0604020202020204" pitchFamily="34" charset="0"/>
                <a:cs typeface="Arial" panose="020B0604020202020204" pitchFamily="34" charset="0"/>
              </a:rPr>
              <a:t>Delegate Strength</a:t>
            </a:r>
          </a:p>
          <a:p>
            <a:pPr marL="742950" lvl="2" indent="-285750">
              <a:buFont typeface="Arial" panose="020B0604020202020204" pitchFamily="34" charset="0"/>
              <a:buChar char="•"/>
            </a:pPr>
            <a:r>
              <a:rPr lang="en-US" sz="2400" b="1">
                <a:latin typeface="Arial" panose="020B0604020202020204" pitchFamily="34" charset="0"/>
                <a:cs typeface="Arial" panose="020B0604020202020204" pitchFamily="34" charset="0"/>
              </a:rPr>
              <a:t>District Adjutant will communicate # of delegates for your post based on total membership</a:t>
            </a:r>
          </a:p>
          <a:p>
            <a:pPr marL="742950" lvl="2" indent="-285750">
              <a:buFont typeface="Arial" panose="020B0604020202020204" pitchFamily="34" charset="0"/>
              <a:buChar char="•"/>
            </a:pPr>
            <a:r>
              <a:rPr lang="en-US" sz="2400" b="1">
                <a:latin typeface="Arial" panose="020B0604020202020204" pitchFamily="34" charset="0"/>
                <a:cs typeface="Arial" panose="020B0604020202020204" pitchFamily="34" charset="0"/>
              </a:rPr>
              <a:t>Can be found on-line </a:t>
            </a:r>
            <a:r>
              <a:rPr lang="en-US" sz="2400" b="1">
                <a:latin typeface="Arial" panose="020B0604020202020204" pitchFamily="34" charset="0"/>
                <a:cs typeface="Arial" panose="020B0604020202020204" pitchFamily="34" charset="0"/>
                <a:hlinkClick r:id="rId3"/>
              </a:rPr>
              <a:t>here</a:t>
            </a:r>
            <a:endParaRPr lang="en-US" sz="2400" b="1">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3200" b="1">
                <a:latin typeface="Arial" panose="020B0604020202020204" pitchFamily="34" charset="0"/>
                <a:cs typeface="Arial" panose="020B0604020202020204" pitchFamily="34" charset="0"/>
              </a:rPr>
              <a:t>The online link for the report is </a:t>
            </a:r>
            <a:r>
              <a:rPr lang="en-US" sz="3200" b="1">
                <a:latin typeface="Arial" panose="020B0604020202020204" pitchFamily="34" charset="0"/>
                <a:cs typeface="Arial" panose="020B0604020202020204" pitchFamily="34" charset="0"/>
                <a:hlinkClick r:id="rId4"/>
              </a:rPr>
              <a:t>here</a:t>
            </a:r>
            <a:endParaRPr lang="en-US" sz="3200" b="1">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3200" b="1">
                <a:latin typeface="Arial" panose="020B0604020202020204" pitchFamily="34" charset="0"/>
                <a:cs typeface="Arial" panose="020B0604020202020204" pitchFamily="34" charset="0"/>
              </a:rPr>
              <a:t>Due NLT 1 June of the Legion year</a:t>
            </a:r>
          </a:p>
          <a:p>
            <a:pPr marL="742950" lvl="2" indent="-285750">
              <a:buFont typeface="Arial" panose="020B0604020202020204" pitchFamily="34" charset="0"/>
              <a:buChar char="•"/>
            </a:pPr>
            <a:r>
              <a:rPr lang="en-US" sz="2400" b="1">
                <a:latin typeface="Arial" panose="020B0604020202020204" pitchFamily="34" charset="0"/>
                <a:cs typeface="Arial" panose="020B0604020202020204" pitchFamily="34" charset="0"/>
              </a:rPr>
              <a:t>Submit immediately after your Post elections in May </a:t>
            </a:r>
          </a:p>
          <a:p>
            <a:pPr marL="742950" lvl="2" indent="-285750">
              <a:buFont typeface="Arial" panose="020B0604020202020204" pitchFamily="34" charset="0"/>
              <a:buChar char="•"/>
            </a:pPr>
            <a:r>
              <a:rPr lang="en-US" sz="2400" b="1">
                <a:latin typeface="Arial" panose="020B0604020202020204" pitchFamily="34" charset="0"/>
                <a:cs typeface="Arial" panose="020B0604020202020204" pitchFamily="34" charset="0"/>
              </a:rPr>
              <a:t>Please cc the District Adjutant when submitting the report</a:t>
            </a:r>
          </a:p>
          <a:p>
            <a:pPr marL="742950" lvl="2" indent="-285750">
              <a:buFont typeface="Arial" panose="020B0604020202020204" pitchFamily="34" charset="0"/>
              <a:buChar char="•"/>
            </a:pPr>
            <a:endParaRPr lang="en-US" sz="2400" b="1">
              <a:latin typeface="Arial" panose="020B0604020202020204" pitchFamily="34" charset="0"/>
              <a:cs typeface="Arial" panose="020B0604020202020204" pitchFamily="34" charset="0"/>
            </a:endParaRPr>
          </a:p>
        </p:txBody>
      </p:sp>
      <p:pic>
        <p:nvPicPr>
          <p:cNvPr id="4" name="Picture 2" descr="Usage of all American Legion emblems | The American Legion">
            <a:extLst>
              <a:ext uri="{FF2B5EF4-FFF2-40B4-BE49-F238E27FC236}">
                <a16:creationId xmlns:a16="http://schemas.microsoft.com/office/drawing/2014/main" id="{3C056BBC-61DA-5B01-E5E0-1623677AAE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9888" y="6067701"/>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CCEF90D-55D8-9FA4-40AC-180E606ABCFF}"/>
              </a:ext>
            </a:extLst>
          </p:cNvPr>
          <p:cNvPicPr>
            <a:picLocks noChangeAspect="1"/>
          </p:cNvPicPr>
          <p:nvPr/>
        </p:nvPicPr>
        <p:blipFill>
          <a:blip r:embed="rId6"/>
          <a:stretch>
            <a:fillRect/>
          </a:stretch>
        </p:blipFill>
        <p:spPr>
          <a:xfrm>
            <a:off x="95693" y="6177205"/>
            <a:ext cx="1846028" cy="544270"/>
          </a:xfrm>
          <a:prstGeom prst="rect">
            <a:avLst/>
          </a:prstGeom>
        </p:spPr>
      </p:pic>
      <p:sp>
        <p:nvSpPr>
          <p:cNvPr id="6" name="Slide Number Placeholder 5">
            <a:extLst>
              <a:ext uri="{FF2B5EF4-FFF2-40B4-BE49-F238E27FC236}">
                <a16:creationId xmlns:a16="http://schemas.microsoft.com/office/drawing/2014/main" id="{1FE59C90-AD25-9D1B-6DF5-20BDBA67C564}"/>
              </a:ext>
            </a:extLst>
          </p:cNvPr>
          <p:cNvSpPr>
            <a:spLocks noGrp="1"/>
          </p:cNvSpPr>
          <p:nvPr>
            <p:ph type="sldNum" sz="quarter" idx="12"/>
          </p:nvPr>
        </p:nvSpPr>
        <p:spPr>
          <a:xfrm>
            <a:off x="9448800" y="6356350"/>
            <a:ext cx="2743200" cy="365125"/>
          </a:xfrm>
        </p:spPr>
        <p:txBody>
          <a:bodyPr/>
          <a:lstStyle/>
          <a:p>
            <a:fld id="{3736F221-14E8-449C-89A1-E77488477D1C}" type="slidenum">
              <a:rPr lang="en-US" smtClean="0"/>
              <a:t>34</a:t>
            </a:fld>
            <a:endParaRPr lang="en-US" dirty="0"/>
          </a:p>
        </p:txBody>
      </p:sp>
      <p:sp>
        <p:nvSpPr>
          <p:cNvPr id="7" name="Footer Placeholder 6">
            <a:extLst>
              <a:ext uri="{FF2B5EF4-FFF2-40B4-BE49-F238E27FC236}">
                <a16:creationId xmlns:a16="http://schemas.microsoft.com/office/drawing/2014/main" id="{E6370E0B-7DF8-77E5-C041-0B1F47A63B4E}"/>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420516175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51076" y="2651126"/>
            <a:ext cx="6838950" cy="777874"/>
          </a:xfrm>
          <a:prstGeom prst="rect">
            <a:avLst/>
          </a:prstGeom>
        </p:spPr>
        <p:txBody>
          <a:bodyPr vert="horz" lIns="91440" tIns="45720" rIns="91440" bIns="45720" rtlCol="0" anchor="b">
            <a:normAutofit fontScale="97500"/>
          </a:bodyPr>
          <a:lstStyle>
            <a:defPPr>
              <a:defRPr lang="en-US"/>
            </a:defPPr>
            <a:lvl1pPr algn="ctr" defTabSz="685800">
              <a:lnSpc>
                <a:spcPct val="90000"/>
              </a:lnSpc>
              <a:spcBef>
                <a:spcPct val="0"/>
              </a:spcBef>
              <a:buNone/>
              <a:defRPr sz="4000" b="1">
                <a:latin typeface="Arial" panose="020B0604020202020204" pitchFamily="34" charset="0"/>
                <a:ea typeface="+mj-ea"/>
                <a:cs typeface="Arial" panose="020B0604020202020204" pitchFamily="34" charset="0"/>
              </a:defRPr>
            </a:lvl1pPr>
          </a:lstStyle>
          <a:p>
            <a:r>
              <a:rPr lang="en-US"/>
              <a:t>Membership</a:t>
            </a:r>
          </a:p>
        </p:txBody>
      </p:sp>
      <p:pic>
        <p:nvPicPr>
          <p:cNvPr id="2" name="Picture 2" descr="Usage of all American Legion emblems | The American Legion">
            <a:extLst>
              <a:ext uri="{FF2B5EF4-FFF2-40B4-BE49-F238E27FC236}">
                <a16:creationId xmlns:a16="http://schemas.microsoft.com/office/drawing/2014/main" id="{C9F79743-6694-5A5C-56E0-7E00D1D01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6013" y="5986706"/>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98B4A85-9384-9C14-4A02-60C09C2278F9}"/>
              </a:ext>
            </a:extLst>
          </p:cNvPr>
          <p:cNvPicPr>
            <a:picLocks noChangeAspect="1"/>
          </p:cNvPicPr>
          <p:nvPr/>
        </p:nvPicPr>
        <p:blipFill>
          <a:blip r:embed="rId4"/>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04BCBFA0-2F2F-DB04-1902-84D322493E4D}"/>
              </a:ext>
            </a:extLst>
          </p:cNvPr>
          <p:cNvSpPr>
            <a:spLocks noGrp="1"/>
          </p:cNvSpPr>
          <p:nvPr>
            <p:ph type="sldNum" sz="quarter" idx="12"/>
          </p:nvPr>
        </p:nvSpPr>
        <p:spPr>
          <a:xfrm>
            <a:off x="9448800" y="6377286"/>
            <a:ext cx="2743200" cy="365125"/>
          </a:xfrm>
        </p:spPr>
        <p:txBody>
          <a:bodyPr/>
          <a:lstStyle/>
          <a:p>
            <a:fld id="{3736F221-14E8-449C-89A1-E77488477D1C}" type="slidenum">
              <a:rPr lang="en-US" smtClean="0"/>
              <a:t>35</a:t>
            </a:fld>
            <a:endParaRPr lang="en-US" dirty="0"/>
          </a:p>
        </p:txBody>
      </p:sp>
      <p:sp>
        <p:nvSpPr>
          <p:cNvPr id="6" name="Footer Placeholder 5">
            <a:extLst>
              <a:ext uri="{FF2B5EF4-FFF2-40B4-BE49-F238E27FC236}">
                <a16:creationId xmlns:a16="http://schemas.microsoft.com/office/drawing/2014/main" id="{59DE8072-A558-BA55-7D8B-19903F66711A}"/>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1351319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D215C-7565-A264-ED33-D7E0C4E72098}"/>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04A86A7D-57F2-B711-39A3-38499773DEB5}"/>
              </a:ext>
            </a:extLst>
          </p:cNvPr>
          <p:cNvSpPr txBox="1">
            <a:spLocks/>
          </p:cNvSpPr>
          <p:nvPr/>
        </p:nvSpPr>
        <p:spPr>
          <a:xfrm>
            <a:off x="2676525" y="407568"/>
            <a:ext cx="6838950" cy="777874"/>
          </a:xfrm>
          <a:prstGeom prst="rect">
            <a:avLst/>
          </a:prstGeom>
        </p:spPr>
        <p:txBody>
          <a:bodyPr vert="horz" lIns="91440" tIns="45720" rIns="91440" bIns="45720" rtlCol="0" anchor="b">
            <a:normAutofit fontScale="97500"/>
          </a:bodyPr>
          <a:lstStyle>
            <a:defPPr>
              <a:defRPr lang="en-US"/>
            </a:defPPr>
            <a:lvl1pPr algn="ctr" defTabSz="685800">
              <a:lnSpc>
                <a:spcPct val="90000"/>
              </a:lnSpc>
              <a:spcBef>
                <a:spcPct val="0"/>
              </a:spcBef>
              <a:buNone/>
              <a:defRPr sz="4000" b="1">
                <a:latin typeface="Arial" panose="020B0604020202020204" pitchFamily="34" charset="0"/>
                <a:ea typeface="+mj-ea"/>
                <a:cs typeface="Arial" panose="020B0604020202020204" pitchFamily="34" charset="0"/>
              </a:defRPr>
            </a:lvl1pPr>
          </a:lstStyle>
          <a:p>
            <a:r>
              <a:rPr lang="en-US" sz="4100"/>
              <a:t>Eligibility</a:t>
            </a:r>
            <a:endParaRPr lang="en-US"/>
          </a:p>
        </p:txBody>
      </p:sp>
      <p:sp>
        <p:nvSpPr>
          <p:cNvPr id="5" name="TextBox 4">
            <a:extLst>
              <a:ext uri="{FF2B5EF4-FFF2-40B4-BE49-F238E27FC236}">
                <a16:creationId xmlns:a16="http://schemas.microsoft.com/office/drawing/2014/main" id="{B2716C1C-3FA4-E7A4-ACB5-6661C95DEBDD}"/>
              </a:ext>
            </a:extLst>
          </p:cNvPr>
          <p:cNvSpPr txBox="1"/>
          <p:nvPr/>
        </p:nvSpPr>
        <p:spPr>
          <a:xfrm>
            <a:off x="1190847" y="1473791"/>
            <a:ext cx="9569303" cy="2539157"/>
          </a:xfrm>
          <a:prstGeom prst="rect">
            <a:avLst/>
          </a:prstGeom>
          <a:noFill/>
        </p:spPr>
        <p:txBody>
          <a:bodyPr wrap="square" rtlCol="0">
            <a:spAutoFit/>
          </a:bodyPr>
          <a:lstStyle/>
          <a:p>
            <a:pPr>
              <a:spcAft>
                <a:spcPts val="600"/>
              </a:spcAft>
            </a:pPr>
            <a:endParaRPr lang="en-US" sz="3200" b="1">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rPr>
              <a:t>On or after December 7</a:t>
            </a:r>
            <a:r>
              <a:rPr lang="en-US" sz="3200" b="1" baseline="30000">
                <a:latin typeface="Arial" panose="020B0604020202020204" pitchFamily="34" charset="0"/>
                <a:cs typeface="Arial" panose="020B0604020202020204" pitchFamily="34" charset="0"/>
              </a:rPr>
              <a:t>th</a:t>
            </a:r>
            <a:r>
              <a:rPr lang="en-US" sz="3200" b="1">
                <a:latin typeface="Arial" panose="020B0604020202020204" pitchFamily="34" charset="0"/>
                <a:cs typeface="Arial" panose="020B0604020202020204" pitchFamily="34" charset="0"/>
              </a:rPr>
              <a:t>, 1941 until the cessation of hostilities</a:t>
            </a:r>
          </a:p>
          <a:p>
            <a:pPr marL="742950" lvl="1" indent="-285750">
              <a:spcAft>
                <a:spcPts val="600"/>
              </a:spcAft>
              <a:buFont typeface="Arial" panose="020B0604020202020204" pitchFamily="34" charset="0"/>
              <a:buChar char="•"/>
            </a:pPr>
            <a:r>
              <a:rPr lang="en-US" sz="2400" b="1">
                <a:latin typeface="Arial" panose="020B0604020202020204" pitchFamily="34" charset="0"/>
                <a:cs typeface="Arial" panose="020B0604020202020204" pitchFamily="34" charset="0"/>
              </a:rPr>
              <a:t>Includes peacetime service</a:t>
            </a:r>
          </a:p>
          <a:p>
            <a:pPr marL="742950" lvl="1" indent="-285750">
              <a:spcAft>
                <a:spcPts val="600"/>
              </a:spcAft>
              <a:buFont typeface="Arial" panose="020B0604020202020204" pitchFamily="34" charset="0"/>
              <a:buChar char="•"/>
            </a:pPr>
            <a:r>
              <a:rPr lang="en-US" sz="2400" b="1">
                <a:latin typeface="Arial" panose="020B0604020202020204" pitchFamily="34" charset="0"/>
                <a:cs typeface="Arial" panose="020B0604020202020204" pitchFamily="34" charset="0"/>
              </a:rPr>
              <a:t>Thru present day</a:t>
            </a:r>
          </a:p>
        </p:txBody>
      </p:sp>
      <p:pic>
        <p:nvPicPr>
          <p:cNvPr id="2" name="Picture 2" descr="Usage of all American Legion emblems | The American Legion">
            <a:extLst>
              <a:ext uri="{FF2B5EF4-FFF2-40B4-BE49-F238E27FC236}">
                <a16:creationId xmlns:a16="http://schemas.microsoft.com/office/drawing/2014/main" id="{CE1A5920-E451-4D7B-70CE-75CFA5033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5453" y="600456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72EA8D8-5207-7FC0-578C-DE4468E64B5F}"/>
              </a:ext>
            </a:extLst>
          </p:cNvPr>
          <p:cNvPicPr>
            <a:picLocks noChangeAspect="1"/>
          </p:cNvPicPr>
          <p:nvPr/>
        </p:nvPicPr>
        <p:blipFill>
          <a:blip r:embed="rId4"/>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55CBD263-D161-17C0-133B-70A73CA6B2FE}"/>
              </a:ext>
            </a:extLst>
          </p:cNvPr>
          <p:cNvSpPr>
            <a:spLocks noGrp="1"/>
          </p:cNvSpPr>
          <p:nvPr>
            <p:ph type="sldNum" sz="quarter" idx="12"/>
          </p:nvPr>
        </p:nvSpPr>
        <p:spPr>
          <a:xfrm>
            <a:off x="9448800" y="6356349"/>
            <a:ext cx="2743200" cy="365125"/>
          </a:xfrm>
        </p:spPr>
        <p:txBody>
          <a:bodyPr/>
          <a:lstStyle/>
          <a:p>
            <a:fld id="{3736F221-14E8-449C-89A1-E77488477D1C}" type="slidenum">
              <a:rPr lang="en-US" smtClean="0"/>
              <a:t>36</a:t>
            </a:fld>
            <a:endParaRPr lang="en-US" dirty="0"/>
          </a:p>
        </p:txBody>
      </p:sp>
      <p:sp>
        <p:nvSpPr>
          <p:cNvPr id="6" name="Footer Placeholder 5">
            <a:extLst>
              <a:ext uri="{FF2B5EF4-FFF2-40B4-BE49-F238E27FC236}">
                <a16:creationId xmlns:a16="http://schemas.microsoft.com/office/drawing/2014/main" id="{F1E1E26A-DA07-1CBD-A983-478DDE293477}"/>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39714765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676525" y="136525"/>
            <a:ext cx="6838950" cy="762001"/>
          </a:xfrm>
          <a:prstGeom prst="rect">
            <a:avLst/>
          </a:prstGeom>
        </p:spPr>
        <p:txBody>
          <a:bodyPr vert="horz" lIns="91440" tIns="45720" rIns="91440" bIns="45720" rtlCol="0" anchor="b">
            <a:normAutofit fontScale="97500"/>
          </a:bodyPr>
          <a:lstStyle>
            <a:defPPr>
              <a:defRPr lang="en-US"/>
            </a:defPPr>
            <a:lvl1pPr algn="ctr" defTabSz="685800">
              <a:lnSpc>
                <a:spcPct val="90000"/>
              </a:lnSpc>
              <a:spcBef>
                <a:spcPct val="0"/>
              </a:spcBef>
              <a:buNone/>
              <a:defRPr sz="4100" b="1">
                <a:latin typeface="Arial" panose="020B0604020202020204" pitchFamily="34" charset="0"/>
                <a:ea typeface="+mj-ea"/>
                <a:cs typeface="Arial" panose="020B0604020202020204" pitchFamily="34" charset="0"/>
              </a:defRPr>
            </a:lvl1pPr>
          </a:lstStyle>
          <a:p>
            <a:r>
              <a:rPr lang="en-US"/>
              <a:t>Eligibility (2)</a:t>
            </a:r>
          </a:p>
        </p:txBody>
      </p:sp>
      <p:sp>
        <p:nvSpPr>
          <p:cNvPr id="5" name="TextBox 4">
            <a:extLst>
              <a:ext uri="{FF2B5EF4-FFF2-40B4-BE49-F238E27FC236}">
                <a16:creationId xmlns:a16="http://schemas.microsoft.com/office/drawing/2014/main" id="{2038C2DD-B4DD-4DF9-AA66-5AB65C709752}"/>
              </a:ext>
            </a:extLst>
          </p:cNvPr>
          <p:cNvSpPr txBox="1"/>
          <p:nvPr/>
        </p:nvSpPr>
        <p:spPr>
          <a:xfrm>
            <a:off x="492642" y="1105759"/>
            <a:ext cx="11206716" cy="524759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Section 1 – Any person who served at least one day honorably during the dates is eligible for membership</a:t>
            </a:r>
            <a:r>
              <a:rPr lang="en-US" sz="3200" b="1" dirty="0">
                <a:solidFill>
                  <a:srgbClr val="C00000"/>
                </a:solidFill>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Section 2 - There shall be no form or class of membership except an active membership and dues shall be paid annually or for life</a:t>
            </a:r>
          </a:p>
          <a:p>
            <a:pPr marL="285750" indent="-285750">
              <a:spcAft>
                <a:spcPts val="6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Section 3 - No person may be a member of more than one post at any given time</a:t>
            </a:r>
          </a:p>
          <a:p>
            <a:pPr marL="285750" indent="-285750">
              <a:spcAft>
                <a:spcPts val="6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Section 4 – No person who has been expelled by a post shall be admitted to membership in another post without approval of the expelling post</a:t>
            </a:r>
          </a:p>
        </p:txBody>
      </p:sp>
      <p:pic>
        <p:nvPicPr>
          <p:cNvPr id="2" name="Picture 2" descr="Usage of all American Legion emblems | The American Legion">
            <a:extLst>
              <a:ext uri="{FF2B5EF4-FFF2-40B4-BE49-F238E27FC236}">
                <a16:creationId xmlns:a16="http://schemas.microsoft.com/office/drawing/2014/main" id="{D4B2978B-A933-9334-39E4-E6749C0BB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918" y="59769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00BF1D8-F2CB-7826-383C-DC2A85198928}"/>
              </a:ext>
            </a:extLst>
          </p:cNvPr>
          <p:cNvPicPr>
            <a:picLocks noChangeAspect="1"/>
          </p:cNvPicPr>
          <p:nvPr/>
        </p:nvPicPr>
        <p:blipFill>
          <a:blip r:embed="rId4"/>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3DB5E275-0712-C074-E034-C296AED26225}"/>
              </a:ext>
            </a:extLst>
          </p:cNvPr>
          <p:cNvSpPr>
            <a:spLocks noGrp="1"/>
          </p:cNvSpPr>
          <p:nvPr>
            <p:ph type="sldNum" sz="quarter" idx="12"/>
          </p:nvPr>
        </p:nvSpPr>
        <p:spPr>
          <a:xfrm>
            <a:off x="9448800" y="6353349"/>
            <a:ext cx="2743200" cy="365125"/>
          </a:xfrm>
        </p:spPr>
        <p:txBody>
          <a:bodyPr/>
          <a:lstStyle/>
          <a:p>
            <a:fld id="{3736F221-14E8-449C-89A1-E77488477D1C}" type="slidenum">
              <a:rPr lang="en-US" smtClean="0"/>
              <a:t>37</a:t>
            </a:fld>
            <a:endParaRPr lang="en-US" dirty="0"/>
          </a:p>
        </p:txBody>
      </p:sp>
      <p:sp>
        <p:nvSpPr>
          <p:cNvPr id="6" name="Footer Placeholder 5">
            <a:extLst>
              <a:ext uri="{FF2B5EF4-FFF2-40B4-BE49-F238E27FC236}">
                <a16:creationId xmlns:a16="http://schemas.microsoft.com/office/drawing/2014/main" id="{E94DBFCD-4CFF-26D8-B4AC-1F097FE55912}"/>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285922329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18B86-8376-3BC3-5A74-F333ACBBABFE}"/>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C88F72C-6FF6-4D97-5866-7C0E98E6B448}"/>
              </a:ext>
            </a:extLst>
          </p:cNvPr>
          <p:cNvSpPr txBox="1">
            <a:spLocks/>
          </p:cNvSpPr>
          <p:nvPr/>
        </p:nvSpPr>
        <p:spPr>
          <a:xfrm>
            <a:off x="2676525" y="136525"/>
            <a:ext cx="6838950" cy="762001"/>
          </a:xfrm>
          <a:prstGeom prst="rect">
            <a:avLst/>
          </a:prstGeom>
        </p:spPr>
        <p:txBody>
          <a:bodyPr vert="horz" lIns="91440" tIns="45720" rIns="91440" bIns="45720" rtlCol="0" anchor="b">
            <a:normAutofit fontScale="97500"/>
          </a:bodyPr>
          <a:lstStyle>
            <a:defPPr>
              <a:defRPr lang="en-US"/>
            </a:defPPr>
            <a:lvl1pPr algn="ctr" defTabSz="685800">
              <a:lnSpc>
                <a:spcPct val="90000"/>
              </a:lnSpc>
              <a:spcBef>
                <a:spcPct val="0"/>
              </a:spcBef>
              <a:buNone/>
              <a:defRPr sz="4100" b="1">
                <a:latin typeface="Arial" panose="020B0604020202020204" pitchFamily="34" charset="0"/>
                <a:ea typeface="+mj-ea"/>
                <a:cs typeface="Arial" panose="020B0604020202020204" pitchFamily="34" charset="0"/>
              </a:defRPr>
            </a:lvl1pPr>
          </a:lstStyle>
          <a:p>
            <a:r>
              <a:rPr lang="en-US"/>
              <a:t>Eligibility (3)</a:t>
            </a:r>
          </a:p>
        </p:txBody>
      </p:sp>
      <p:sp>
        <p:nvSpPr>
          <p:cNvPr id="5" name="TextBox 4">
            <a:extLst>
              <a:ext uri="{FF2B5EF4-FFF2-40B4-BE49-F238E27FC236}">
                <a16:creationId xmlns:a16="http://schemas.microsoft.com/office/drawing/2014/main" id="{F2EF67E4-68DD-8585-3DCB-24F86EE872EA}"/>
              </a:ext>
            </a:extLst>
          </p:cNvPr>
          <p:cNvSpPr txBox="1"/>
          <p:nvPr/>
        </p:nvSpPr>
        <p:spPr>
          <a:xfrm>
            <a:off x="492642" y="1105759"/>
            <a:ext cx="11206716" cy="320087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rPr>
              <a:t> </a:t>
            </a:r>
            <a:r>
              <a:rPr lang="en-US" sz="3200" b="1">
                <a:solidFill>
                  <a:srgbClr val="C00000"/>
                </a:solidFill>
                <a:latin typeface="Arial" panose="020B0604020202020204" pitchFamily="34" charset="0"/>
                <a:cs typeface="Arial" panose="020B0604020202020204" pitchFamily="34" charset="0"/>
              </a:rPr>
              <a:t>*</a:t>
            </a:r>
            <a:r>
              <a:rPr lang="en-US" sz="3200" b="1">
                <a:latin typeface="Arial" panose="020B0604020202020204" pitchFamily="34" charset="0"/>
                <a:cs typeface="Arial" panose="020B0604020202020204" pitchFamily="34" charset="0"/>
              </a:rPr>
              <a:t>Adjutant needs to verify the members DD-214 if they are joining the Legion for the first time or are transferring from another Post or Post 1000</a:t>
            </a:r>
          </a:p>
          <a:p>
            <a:pPr marL="742950" lvl="1" indent="-285750">
              <a:spcAft>
                <a:spcPts val="600"/>
              </a:spcAft>
              <a:buFont typeface="Arial" panose="020B0604020202020204" pitchFamily="34" charset="0"/>
              <a:buChar char="•"/>
            </a:pPr>
            <a:r>
              <a:rPr lang="en-US" sz="2400" b="1">
                <a:latin typeface="Arial" panose="020B0604020202020204" pitchFamily="34" charset="0"/>
                <a:cs typeface="Arial" panose="020B0604020202020204" pitchFamily="34" charset="0"/>
              </a:rPr>
              <a:t>Unit should have DD-214 Register where the members name is recorded and the signature of two Legion members who verified the DD-214 are listed</a:t>
            </a:r>
          </a:p>
          <a:p>
            <a:pPr marL="742950" lvl="1" indent="-285750">
              <a:spcAft>
                <a:spcPts val="600"/>
              </a:spcAft>
              <a:buFont typeface="Arial" panose="020B0604020202020204" pitchFamily="34" charset="0"/>
              <a:buChar char="•"/>
            </a:pPr>
            <a:r>
              <a:rPr lang="en-US" sz="2400" b="1">
                <a:latin typeface="Arial" panose="020B0604020202020204" pitchFamily="34" charset="0"/>
                <a:cs typeface="Arial" panose="020B0604020202020204" pitchFamily="34" charset="0"/>
              </a:rPr>
              <a:t>Not required if still on active or reserve status</a:t>
            </a:r>
          </a:p>
        </p:txBody>
      </p:sp>
      <p:pic>
        <p:nvPicPr>
          <p:cNvPr id="2" name="Picture 2" descr="Usage of all American Legion emblems | The American Legion">
            <a:extLst>
              <a:ext uri="{FF2B5EF4-FFF2-40B4-BE49-F238E27FC236}">
                <a16:creationId xmlns:a16="http://schemas.microsoft.com/office/drawing/2014/main" id="{6B89ADCC-43BF-E185-950B-5C8473697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F28D01E-AFE6-752F-53FB-A47CFA492B6C}"/>
              </a:ext>
            </a:extLst>
          </p:cNvPr>
          <p:cNvPicPr>
            <a:picLocks noChangeAspect="1"/>
          </p:cNvPicPr>
          <p:nvPr/>
        </p:nvPicPr>
        <p:blipFill>
          <a:blip r:embed="rId4"/>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B87817DB-0625-F102-93C0-DFF901D9A535}"/>
              </a:ext>
            </a:extLst>
          </p:cNvPr>
          <p:cNvSpPr>
            <a:spLocks noGrp="1"/>
          </p:cNvSpPr>
          <p:nvPr>
            <p:ph type="sldNum" sz="quarter" idx="12"/>
          </p:nvPr>
        </p:nvSpPr>
        <p:spPr>
          <a:xfrm>
            <a:off x="9448800" y="6353349"/>
            <a:ext cx="2743200" cy="365125"/>
          </a:xfrm>
        </p:spPr>
        <p:txBody>
          <a:bodyPr/>
          <a:lstStyle/>
          <a:p>
            <a:fld id="{3736F221-14E8-449C-89A1-E77488477D1C}" type="slidenum">
              <a:rPr lang="en-US" smtClean="0"/>
              <a:t>38</a:t>
            </a:fld>
            <a:endParaRPr lang="en-US" dirty="0"/>
          </a:p>
        </p:txBody>
      </p:sp>
      <p:sp>
        <p:nvSpPr>
          <p:cNvPr id="6" name="Footer Placeholder 5">
            <a:extLst>
              <a:ext uri="{FF2B5EF4-FFF2-40B4-BE49-F238E27FC236}">
                <a16:creationId xmlns:a16="http://schemas.microsoft.com/office/drawing/2014/main" id="{F8ACF882-9ABD-3569-7D66-5203556A5A27}"/>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91395007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663884" y="835085"/>
            <a:ext cx="7886700" cy="1325563"/>
          </a:xfrm>
          <a:prstGeom prst="rect">
            <a:avLst/>
          </a:prstGeom>
        </p:spPr>
        <p:txBody>
          <a:bodyPr vert="horz" lIns="91440" tIns="45720" rIns="91440" bIns="45720" rtlCol="0">
            <a:normAutofit/>
          </a:bodyPr>
          <a:lstStyle>
            <a:defPPr>
              <a:defRPr lang="en-US"/>
            </a:defPPr>
            <a:lvl1pPr algn="ctr" defTabSz="685800">
              <a:lnSpc>
                <a:spcPct val="90000"/>
              </a:lnSpc>
              <a:spcBef>
                <a:spcPct val="0"/>
              </a:spcBef>
              <a:buNone/>
              <a:defRPr sz="4100" b="1">
                <a:latin typeface="Arial" panose="020B0604020202020204" pitchFamily="34" charset="0"/>
                <a:ea typeface="+mj-ea"/>
                <a:cs typeface="Arial" panose="020B0604020202020204" pitchFamily="34" charset="0"/>
              </a:defRPr>
            </a:lvl1pPr>
          </a:lstStyle>
          <a:p>
            <a:pPr algn="l">
              <a:spcAft>
                <a:spcPts val="600"/>
              </a:spcAft>
            </a:pPr>
            <a:r>
              <a:rPr lang="en-US" sz="4000">
                <a:latin typeface="+mj-lt"/>
                <a:cs typeface="+mj-cs"/>
              </a:rPr>
              <a:t>National Guard And Reserve</a:t>
            </a:r>
            <a:br>
              <a:rPr lang="en-US" sz="3300">
                <a:latin typeface="+mj-lt"/>
                <a:cs typeface="+mj-cs"/>
              </a:rPr>
            </a:br>
            <a:endParaRPr lang="en-US" sz="3300">
              <a:latin typeface="+mj-lt"/>
              <a:cs typeface="+mj-cs"/>
            </a:endParaRPr>
          </a:p>
        </p:txBody>
      </p:sp>
      <p:sp>
        <p:nvSpPr>
          <p:cNvPr id="5" name="TextBox 4">
            <a:extLst>
              <a:ext uri="{FF2B5EF4-FFF2-40B4-BE49-F238E27FC236}">
                <a16:creationId xmlns:a16="http://schemas.microsoft.com/office/drawing/2014/main" id="{D71854AF-622B-4329-A0E9-AEF7ACEA133D}"/>
              </a:ext>
            </a:extLst>
          </p:cNvPr>
          <p:cNvSpPr txBox="1"/>
          <p:nvPr/>
        </p:nvSpPr>
        <p:spPr>
          <a:xfrm>
            <a:off x="446568" y="2351075"/>
            <a:ext cx="10907232" cy="3893531"/>
          </a:xfrm>
          <a:prstGeom prst="rect">
            <a:avLst/>
          </a:prstGeom>
        </p:spPr>
        <p:txBody>
          <a:bodyPr vert="horz" lIns="91440" tIns="45720" rIns="91440" bIns="45720" rtlCol="0">
            <a:normAutofit/>
          </a:bodyPr>
          <a:lstStyle/>
          <a:p>
            <a:pPr marL="571500" indent="-171450" defTabSz="685800">
              <a:lnSpc>
                <a:spcPct val="90000"/>
              </a:lnSpc>
              <a:spcAft>
                <a:spcPts val="600"/>
              </a:spcAft>
              <a:buFont typeface="Arial" panose="020B0604020202020204" pitchFamily="34" charset="0"/>
              <a:buChar char="•"/>
            </a:pPr>
            <a:r>
              <a:rPr lang="en-US" sz="3200" b="1"/>
              <a:t>Must have served at least one day on </a:t>
            </a:r>
            <a:r>
              <a:rPr lang="en-US" sz="3200" b="1" i="1"/>
              <a:t>federal</a:t>
            </a:r>
            <a:r>
              <a:rPr lang="en-US" sz="3200" b="1"/>
              <a:t> active duty during the eligibility dates for the Legion</a:t>
            </a:r>
          </a:p>
          <a:p>
            <a:pPr marL="571500" indent="-171450" defTabSz="685800">
              <a:lnSpc>
                <a:spcPct val="90000"/>
              </a:lnSpc>
              <a:spcAft>
                <a:spcPts val="600"/>
              </a:spcAft>
              <a:buFont typeface="Arial" panose="020B0604020202020204" pitchFamily="34" charset="0"/>
              <a:buChar char="•"/>
            </a:pPr>
            <a:r>
              <a:rPr lang="en-US" sz="3200" b="1"/>
              <a:t>Must have an honorable discharge or currently be serving</a:t>
            </a:r>
          </a:p>
        </p:txBody>
      </p:sp>
      <p:pic>
        <p:nvPicPr>
          <p:cNvPr id="2" name="Picture 2" descr="Usage of all American Legion emblems | The American Legion">
            <a:extLst>
              <a:ext uri="{FF2B5EF4-FFF2-40B4-BE49-F238E27FC236}">
                <a16:creationId xmlns:a16="http://schemas.microsoft.com/office/drawing/2014/main" id="{8ECA9C70-4F50-1605-65A4-D6CAF0DFF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CFFCB43-3B5F-A027-2D04-379D13A2718E}"/>
              </a:ext>
            </a:extLst>
          </p:cNvPr>
          <p:cNvPicPr>
            <a:picLocks noChangeAspect="1"/>
          </p:cNvPicPr>
          <p:nvPr/>
        </p:nvPicPr>
        <p:blipFill>
          <a:blip r:embed="rId4"/>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3CA399EF-F10F-D145-3623-D47571FAAB81}"/>
              </a:ext>
            </a:extLst>
          </p:cNvPr>
          <p:cNvSpPr>
            <a:spLocks noGrp="1"/>
          </p:cNvSpPr>
          <p:nvPr>
            <p:ph type="sldNum" sz="quarter" idx="12"/>
          </p:nvPr>
        </p:nvSpPr>
        <p:spPr>
          <a:xfrm>
            <a:off x="9448800" y="6327590"/>
            <a:ext cx="2743200" cy="365125"/>
          </a:xfrm>
        </p:spPr>
        <p:txBody>
          <a:bodyPr/>
          <a:lstStyle/>
          <a:p>
            <a:fld id="{3736F221-14E8-449C-89A1-E77488477D1C}" type="slidenum">
              <a:rPr lang="en-US" smtClean="0"/>
              <a:t>39</a:t>
            </a:fld>
            <a:endParaRPr lang="en-US" dirty="0"/>
          </a:p>
        </p:txBody>
      </p:sp>
      <p:sp>
        <p:nvSpPr>
          <p:cNvPr id="6" name="Footer Placeholder 5">
            <a:extLst>
              <a:ext uri="{FF2B5EF4-FFF2-40B4-BE49-F238E27FC236}">
                <a16:creationId xmlns:a16="http://schemas.microsoft.com/office/drawing/2014/main" id="{8603B9B4-6A64-B684-5A9E-707B6D08C06C}"/>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25173429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10716"/>
            <a:ext cx="7772400" cy="762000"/>
          </a:xfrm>
        </p:spPr>
        <p:txBody>
          <a:bodyPr anchor="t">
            <a:normAutofit/>
          </a:bodyPr>
          <a:lstStyle/>
          <a:p>
            <a:r>
              <a:rPr lang="en-US" sz="4000" b="1" cap="small">
                <a:ea typeface="Tahoma" pitchFamily="34" charset="0"/>
              </a:rPr>
              <a:t>ADJUTANT</a:t>
            </a:r>
          </a:p>
        </p:txBody>
      </p:sp>
      <p:sp>
        <p:nvSpPr>
          <p:cNvPr id="3" name="TextBox 2"/>
          <p:cNvSpPr txBox="1"/>
          <p:nvPr/>
        </p:nvSpPr>
        <p:spPr>
          <a:xfrm>
            <a:off x="1116419" y="1839433"/>
            <a:ext cx="9094381" cy="3862596"/>
          </a:xfrm>
          <a:prstGeom prst="rect">
            <a:avLst/>
          </a:prstGeom>
          <a:noFill/>
        </p:spPr>
        <p:txBody>
          <a:bodyPr wrap="square" rtlCol="0">
            <a:spAutoFit/>
          </a:bodyPr>
          <a:lstStyle/>
          <a:p>
            <a:pPr>
              <a:spcAft>
                <a:spcPts val="600"/>
              </a:spcAft>
            </a:pPr>
            <a:r>
              <a:rPr lang="en-US" sz="2400" b="1">
                <a:latin typeface="Arial" panose="020B0604020202020204" pitchFamily="34" charset="0"/>
                <a:cs typeface="Arial" panose="020B0604020202020204" pitchFamily="34" charset="0"/>
              </a:rPr>
              <a:t>“My comrade, you have chosen to assist your Commander in the wise and effective administration of that office and to serve not only your fellow Legionnaires, but also those whose relationship to the organization has led them to look for us for guidance and relief.  You will find the duties many, varied, and at times taxing of your crowded hours and resources.  The successful accomplishment of our programs depends, to a great extent, upon you and your performance of the duties of your office.”</a:t>
            </a:r>
            <a:endParaRPr lang="en-US" sz="2400">
              <a:latin typeface="Arial" panose="020B0604020202020204" pitchFamily="34" charset="0"/>
              <a:cs typeface="Arial" panose="020B0604020202020204" pitchFamily="34" charset="0"/>
            </a:endParaRPr>
          </a:p>
          <a:p>
            <a:pPr algn="r"/>
            <a:r>
              <a:rPr lang="en-US" sz="2400">
                <a:latin typeface="Arial" panose="020B0604020202020204" pitchFamily="34" charset="0"/>
                <a:cs typeface="Arial" panose="020B0604020202020204" pitchFamily="34" charset="0"/>
              </a:rPr>
              <a:t>--Charge from the installation ceremony</a:t>
            </a:r>
          </a:p>
        </p:txBody>
      </p:sp>
      <p:pic>
        <p:nvPicPr>
          <p:cNvPr id="4" name="Picture 2" descr="Usage of all American Legion emblems | The American Legion">
            <a:extLst>
              <a:ext uri="{FF2B5EF4-FFF2-40B4-BE49-F238E27FC236}">
                <a16:creationId xmlns:a16="http://schemas.microsoft.com/office/drawing/2014/main" id="{3985ADF5-7744-41C3-DD8E-5E7D034BE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AC16504-F687-4020-77F1-B27A6B49E33E}"/>
              </a:ext>
            </a:extLst>
          </p:cNvPr>
          <p:cNvPicPr>
            <a:picLocks noChangeAspect="1"/>
          </p:cNvPicPr>
          <p:nvPr/>
        </p:nvPicPr>
        <p:blipFill>
          <a:blip r:embed="rId4"/>
          <a:stretch>
            <a:fillRect/>
          </a:stretch>
        </p:blipFill>
        <p:spPr>
          <a:xfrm>
            <a:off x="95693" y="6177205"/>
            <a:ext cx="1846028" cy="544270"/>
          </a:xfrm>
          <a:prstGeom prst="rect">
            <a:avLst/>
          </a:prstGeom>
        </p:spPr>
      </p:pic>
      <p:sp>
        <p:nvSpPr>
          <p:cNvPr id="6" name="Slide Number Placeholder 5">
            <a:extLst>
              <a:ext uri="{FF2B5EF4-FFF2-40B4-BE49-F238E27FC236}">
                <a16:creationId xmlns:a16="http://schemas.microsoft.com/office/drawing/2014/main" id="{DA909F46-03A2-00EB-2CF7-D7BB0532C6A3}"/>
              </a:ext>
            </a:extLst>
          </p:cNvPr>
          <p:cNvSpPr>
            <a:spLocks noGrp="1"/>
          </p:cNvSpPr>
          <p:nvPr>
            <p:ph type="sldNum" sz="quarter" idx="12"/>
          </p:nvPr>
        </p:nvSpPr>
        <p:spPr>
          <a:xfrm>
            <a:off x="9448800" y="6449340"/>
            <a:ext cx="2743200" cy="365125"/>
          </a:xfrm>
        </p:spPr>
        <p:txBody>
          <a:bodyPr/>
          <a:lstStyle/>
          <a:p>
            <a:fld id="{3736F221-14E8-449C-89A1-E77488477D1C}" type="slidenum">
              <a:rPr lang="en-US" smtClean="0"/>
              <a:t>4</a:t>
            </a:fld>
            <a:endParaRPr lang="en-US" dirty="0"/>
          </a:p>
        </p:txBody>
      </p:sp>
      <p:sp>
        <p:nvSpPr>
          <p:cNvPr id="7" name="Footer Placeholder 6">
            <a:extLst>
              <a:ext uri="{FF2B5EF4-FFF2-40B4-BE49-F238E27FC236}">
                <a16:creationId xmlns:a16="http://schemas.microsoft.com/office/drawing/2014/main" id="{D567665C-32F2-338D-4235-0427010953CE}"/>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23897799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52650" y="913767"/>
            <a:ext cx="7886700" cy="1325563"/>
          </a:xfrm>
          <a:prstGeom prst="rect">
            <a:avLst/>
          </a:prstGeom>
        </p:spPr>
        <p:txBody>
          <a:bodyPr vert="horz" lIns="91440" tIns="45720" rIns="91440" bIns="45720" rtlCol="0">
            <a:normAutofit/>
          </a:bodyPr>
          <a:lstStyle>
            <a:defPPr>
              <a:defRPr lang="en-US"/>
            </a:defPPr>
            <a:lvl1pPr algn="ctr" defTabSz="685800">
              <a:lnSpc>
                <a:spcPct val="90000"/>
              </a:lnSpc>
              <a:spcBef>
                <a:spcPct val="0"/>
              </a:spcBef>
              <a:buNone/>
              <a:defRPr sz="4100" b="1">
                <a:latin typeface="Arial" panose="020B0604020202020204" pitchFamily="34" charset="0"/>
                <a:ea typeface="+mj-ea"/>
                <a:cs typeface="Arial" panose="020B0604020202020204" pitchFamily="34" charset="0"/>
              </a:defRPr>
            </a:lvl1pPr>
          </a:lstStyle>
          <a:p>
            <a:pPr>
              <a:spcAft>
                <a:spcPts val="600"/>
              </a:spcAft>
            </a:pPr>
            <a:r>
              <a:rPr lang="en-US" sz="4000">
                <a:latin typeface="+mj-lt"/>
                <a:cs typeface="+mj-cs"/>
              </a:rPr>
              <a:t>Membership Register</a:t>
            </a:r>
          </a:p>
        </p:txBody>
      </p:sp>
      <p:sp>
        <p:nvSpPr>
          <p:cNvPr id="2" name="TextBox 1">
            <a:extLst>
              <a:ext uri="{FF2B5EF4-FFF2-40B4-BE49-F238E27FC236}">
                <a16:creationId xmlns:a16="http://schemas.microsoft.com/office/drawing/2014/main" id="{21A559E1-A8A1-4C6E-9C54-A3BFDFDF2E6B}"/>
              </a:ext>
            </a:extLst>
          </p:cNvPr>
          <p:cNvSpPr txBox="1"/>
          <p:nvPr/>
        </p:nvSpPr>
        <p:spPr>
          <a:xfrm>
            <a:off x="978196" y="2351075"/>
            <a:ext cx="10528004" cy="3893531"/>
          </a:xfrm>
          <a:prstGeom prst="rect">
            <a:avLst/>
          </a:prstGeom>
        </p:spPr>
        <p:txBody>
          <a:bodyPr vert="horz" lIns="91440" tIns="45720" rIns="91440" bIns="45720" rtlCol="0">
            <a:normAutofit/>
          </a:bodyPr>
          <a:lstStyle>
            <a:defPPr>
              <a:defRPr lang="en-US"/>
            </a:defPPr>
            <a:lvl1pPr marL="285750" indent="-285750">
              <a:spcAft>
                <a:spcPts val="600"/>
              </a:spcAft>
              <a:buFont typeface="Arial" panose="020B0604020202020204" pitchFamily="34" charset="0"/>
              <a:buChar char="•"/>
              <a:defRPr sz="3200" b="1">
                <a:latin typeface="Arial" panose="020B0604020202020204" pitchFamily="34" charset="0"/>
                <a:cs typeface="Arial" panose="020B0604020202020204" pitchFamily="34" charset="0"/>
              </a:defRPr>
            </a:lvl1pPr>
            <a:lvl2pPr marL="742950" lvl="1" indent="-285750">
              <a:spcAft>
                <a:spcPts val="600"/>
              </a:spcAft>
              <a:buFont typeface="Arial" panose="020B0604020202020204" pitchFamily="34" charset="0"/>
              <a:buChar char="•"/>
              <a:defRPr sz="3200" b="1">
                <a:latin typeface="Arial" panose="020B0604020202020204" pitchFamily="34" charset="0"/>
                <a:cs typeface="Arial" panose="020B0604020202020204" pitchFamily="34" charset="0"/>
              </a:defRPr>
            </a:lvl2pPr>
          </a:lstStyle>
          <a:p>
            <a:pPr indent="-171450" defTabSz="685800">
              <a:lnSpc>
                <a:spcPct val="90000"/>
              </a:lnSpc>
            </a:pPr>
            <a:r>
              <a:rPr lang="en-US">
                <a:latin typeface="+mn-lt"/>
                <a:cs typeface="+mn-cs"/>
              </a:rPr>
              <a:t>Post membership roster (online at mylegion.org)</a:t>
            </a:r>
          </a:p>
          <a:p>
            <a:pPr indent="-171450" defTabSz="685800">
              <a:lnSpc>
                <a:spcPct val="90000"/>
              </a:lnSpc>
            </a:pPr>
            <a:r>
              <a:rPr lang="en-US">
                <a:latin typeface="+mn-lt"/>
                <a:cs typeface="+mn-cs"/>
              </a:rPr>
              <a:t>Correcting information</a:t>
            </a:r>
          </a:p>
        </p:txBody>
      </p:sp>
      <p:sp>
        <p:nvSpPr>
          <p:cNvPr id="3" name="Footer Placeholder 2">
            <a:extLst>
              <a:ext uri="{FF2B5EF4-FFF2-40B4-BE49-F238E27FC236}">
                <a16:creationId xmlns:a16="http://schemas.microsoft.com/office/drawing/2014/main" id="{0A0A68C6-B121-7F8D-832E-AFEB5FD61BBE}"/>
              </a:ext>
            </a:extLst>
          </p:cNvPr>
          <p:cNvSpPr>
            <a:spLocks noGrp="1"/>
          </p:cNvSpPr>
          <p:nvPr>
            <p:ph type="ftr" sz="quarter" idx="11"/>
          </p:nvPr>
        </p:nvSpPr>
        <p:spPr/>
        <p:txBody>
          <a:bodyPr/>
          <a:lstStyle/>
          <a:p>
            <a:r>
              <a:rPr lang="en-US"/>
              <a:t>District 13 Santa Clara County</a:t>
            </a:r>
          </a:p>
        </p:txBody>
      </p:sp>
      <p:pic>
        <p:nvPicPr>
          <p:cNvPr id="5" name="Picture 2" descr="Usage of all American Legion emblems | The American Legion">
            <a:extLst>
              <a:ext uri="{FF2B5EF4-FFF2-40B4-BE49-F238E27FC236}">
                <a16:creationId xmlns:a16="http://schemas.microsoft.com/office/drawing/2014/main" id="{F322C432-FADA-689C-DD98-D0FF7CDA7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2288" y="6097284"/>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542B895-391B-A66C-F6D1-0D8E9640C6E4}"/>
              </a:ext>
            </a:extLst>
          </p:cNvPr>
          <p:cNvPicPr>
            <a:picLocks noChangeAspect="1"/>
          </p:cNvPicPr>
          <p:nvPr/>
        </p:nvPicPr>
        <p:blipFill>
          <a:blip r:embed="rId4"/>
          <a:stretch>
            <a:fillRect/>
          </a:stretch>
        </p:blipFill>
        <p:spPr>
          <a:xfrm>
            <a:off x="248093" y="6329605"/>
            <a:ext cx="1846028" cy="544270"/>
          </a:xfrm>
          <a:prstGeom prst="rect">
            <a:avLst/>
          </a:prstGeom>
        </p:spPr>
      </p:pic>
      <p:sp>
        <p:nvSpPr>
          <p:cNvPr id="7" name="Slide Number Placeholder 5">
            <a:extLst>
              <a:ext uri="{FF2B5EF4-FFF2-40B4-BE49-F238E27FC236}">
                <a16:creationId xmlns:a16="http://schemas.microsoft.com/office/drawing/2014/main" id="{F86166B4-D50E-D6C1-30E7-DA7A84402FFF}"/>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40</a:t>
            </a:fld>
            <a:endParaRPr lang="en-US" dirty="0"/>
          </a:p>
        </p:txBody>
      </p:sp>
    </p:spTree>
    <p:extLst>
      <p:ext uri="{BB962C8B-B14F-4D97-AF65-F5344CB8AC3E}">
        <p14:creationId xmlns:p14="http://schemas.microsoft.com/office/powerpoint/2010/main" val="380084254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vert="horz" lIns="91440" tIns="45720" rIns="91440" bIns="45720" rtlCol="0" anchor="ctr">
            <a:normAutofit/>
          </a:bodyPr>
          <a:lstStyle/>
          <a:p>
            <a:pPr algn="ctr" defTabSz="685800"/>
            <a:r>
              <a:rPr lang="en-US" sz="4000" b="1"/>
              <a:t>Handling New Members</a:t>
            </a:r>
          </a:p>
        </p:txBody>
      </p:sp>
      <p:sp>
        <p:nvSpPr>
          <p:cNvPr id="3" name="Content Placeholder 2"/>
          <p:cNvSpPr>
            <a:spLocks noGrp="1"/>
          </p:cNvSpPr>
          <p:nvPr>
            <p:ph idx="1"/>
          </p:nvPr>
        </p:nvSpPr>
        <p:spPr/>
        <p:txBody>
          <a:bodyPr rtlCol="0">
            <a:normAutofit/>
          </a:bodyPr>
          <a:lstStyle/>
          <a:p>
            <a:pPr marL="285750" indent="-285750" defTabSz="457200">
              <a:spcBef>
                <a:spcPts val="0"/>
              </a:spcBef>
              <a:spcAft>
                <a:spcPts val="600"/>
              </a:spcAft>
            </a:pPr>
            <a:r>
              <a:rPr lang="en-US" sz="3200" b="1" dirty="0"/>
              <a:t>GET ALL INFORMATION THAT YOU CAN (Leverage the membership officer)  </a:t>
            </a:r>
          </a:p>
          <a:p>
            <a:pPr marL="742950" lvl="1" indent="-285750" defTabSz="457200">
              <a:spcBef>
                <a:spcPts val="0"/>
              </a:spcBef>
              <a:spcAft>
                <a:spcPts val="600"/>
              </a:spcAft>
            </a:pPr>
            <a:r>
              <a:rPr lang="en-US" b="1" dirty="0"/>
              <a:t>First name, middle initial, last name of new member </a:t>
            </a:r>
          </a:p>
          <a:p>
            <a:pPr marL="742950" lvl="1" indent="-285750" defTabSz="457200">
              <a:spcBef>
                <a:spcPts val="0"/>
              </a:spcBef>
              <a:spcAft>
                <a:spcPts val="600"/>
              </a:spcAft>
            </a:pPr>
            <a:r>
              <a:rPr lang="en-US" b="1" dirty="0"/>
              <a:t>Mailing address: street, city, state, ZIP code </a:t>
            </a:r>
          </a:p>
          <a:p>
            <a:pPr marL="742950" lvl="1" indent="-285750" defTabSz="457200">
              <a:spcBef>
                <a:spcPts val="0"/>
              </a:spcBef>
              <a:spcAft>
                <a:spcPts val="600"/>
              </a:spcAft>
            </a:pPr>
            <a:r>
              <a:rPr lang="en-US" b="1" dirty="0"/>
              <a:t>Phone number </a:t>
            </a:r>
          </a:p>
          <a:p>
            <a:pPr marL="742950" lvl="1" indent="-285750" defTabSz="457200">
              <a:spcBef>
                <a:spcPts val="0"/>
              </a:spcBef>
              <a:spcAft>
                <a:spcPts val="600"/>
              </a:spcAft>
            </a:pPr>
            <a:r>
              <a:rPr lang="en-US" b="1" dirty="0"/>
              <a:t>Date of birth </a:t>
            </a:r>
          </a:p>
          <a:p>
            <a:pPr marL="742950" lvl="1" indent="-285750" defTabSz="457200">
              <a:spcBef>
                <a:spcPts val="0"/>
              </a:spcBef>
              <a:spcAft>
                <a:spcPts val="600"/>
              </a:spcAft>
            </a:pPr>
            <a:r>
              <a:rPr lang="en-US" b="1" dirty="0"/>
              <a:t>Email address </a:t>
            </a:r>
          </a:p>
          <a:p>
            <a:pPr marL="742950" lvl="1" indent="-285750" defTabSz="457200">
              <a:spcBef>
                <a:spcPts val="0"/>
              </a:spcBef>
              <a:spcAft>
                <a:spcPts val="600"/>
              </a:spcAft>
            </a:pPr>
            <a:r>
              <a:rPr lang="en-US" b="1" dirty="0"/>
              <a:t>First war era </a:t>
            </a:r>
          </a:p>
          <a:p>
            <a:pPr marL="742950" lvl="1" indent="-285750" defTabSz="457200">
              <a:spcBef>
                <a:spcPts val="0"/>
              </a:spcBef>
              <a:spcAft>
                <a:spcPts val="600"/>
              </a:spcAft>
            </a:pPr>
            <a:r>
              <a:rPr lang="en-US" b="1" dirty="0"/>
              <a:t>Branch of service </a:t>
            </a:r>
          </a:p>
          <a:p>
            <a:pPr marL="742950" lvl="1" indent="-285750" defTabSz="457200">
              <a:spcBef>
                <a:spcPts val="0"/>
              </a:spcBef>
              <a:spcAft>
                <a:spcPts val="600"/>
              </a:spcAft>
            </a:pPr>
            <a:r>
              <a:rPr lang="en-US" b="1" dirty="0"/>
              <a:t>Gender (check appropriate option) </a:t>
            </a:r>
          </a:p>
          <a:p>
            <a:pPr marL="285750" indent="-285750" defTabSz="457200">
              <a:spcAft>
                <a:spcPts val="600"/>
              </a:spcAft>
            </a:pPr>
            <a:endParaRPr lang="en-US" sz="1900" b="1" dirty="0"/>
          </a:p>
        </p:txBody>
      </p:sp>
      <p:sp>
        <p:nvSpPr>
          <p:cNvPr id="4" name="Footer Placeholder 3">
            <a:extLst>
              <a:ext uri="{FF2B5EF4-FFF2-40B4-BE49-F238E27FC236}">
                <a16:creationId xmlns:a16="http://schemas.microsoft.com/office/drawing/2014/main" id="{B29E0A08-679C-49A3-926E-420462D99F28}"/>
              </a:ext>
            </a:extLst>
          </p:cNvPr>
          <p:cNvSpPr>
            <a:spLocks noGrp="1"/>
          </p:cNvSpPr>
          <p:nvPr>
            <p:ph type="ftr" sz="quarter" idx="11"/>
          </p:nvPr>
        </p:nvSpPr>
        <p:spPr/>
        <p:txBody>
          <a:bodyPr/>
          <a:lstStyle/>
          <a:p>
            <a:r>
              <a:rPr lang="en-US"/>
              <a:t>District 13 Santa Clara County</a:t>
            </a:r>
          </a:p>
        </p:txBody>
      </p:sp>
      <p:pic>
        <p:nvPicPr>
          <p:cNvPr id="6" name="Picture 2" descr="Usage of all American Legion emblems | The American Legion">
            <a:extLst>
              <a:ext uri="{FF2B5EF4-FFF2-40B4-BE49-F238E27FC236}">
                <a16:creationId xmlns:a16="http://schemas.microsoft.com/office/drawing/2014/main" id="{8475B811-EE2A-9EA9-091E-3E855B2E7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7455" y="61308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1B03C59-EA13-E427-959A-133EAE79C213}"/>
              </a:ext>
            </a:extLst>
          </p:cNvPr>
          <p:cNvPicPr>
            <a:picLocks noChangeAspect="1"/>
          </p:cNvPicPr>
          <p:nvPr/>
        </p:nvPicPr>
        <p:blipFill>
          <a:blip r:embed="rId4"/>
          <a:stretch>
            <a:fillRect/>
          </a:stretch>
        </p:blipFill>
        <p:spPr>
          <a:xfrm>
            <a:off x="248093" y="6329605"/>
            <a:ext cx="1846028" cy="544270"/>
          </a:xfrm>
          <a:prstGeom prst="rect">
            <a:avLst/>
          </a:prstGeom>
        </p:spPr>
      </p:pic>
      <p:sp>
        <p:nvSpPr>
          <p:cNvPr id="8" name="Slide Number Placeholder 5">
            <a:extLst>
              <a:ext uri="{FF2B5EF4-FFF2-40B4-BE49-F238E27FC236}">
                <a16:creationId xmlns:a16="http://schemas.microsoft.com/office/drawing/2014/main" id="{EFA616B3-8B2C-072B-4910-9884AC30939E}"/>
              </a:ext>
            </a:extLst>
          </p:cNvPr>
          <p:cNvSpPr txBox="1">
            <a:spLocks/>
          </p:cNvSpPr>
          <p:nvPr/>
        </p:nvSpPr>
        <p:spPr>
          <a:xfrm>
            <a:off x="94488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41</a:t>
            </a:fld>
            <a:endParaRPr lang="en-US" dirty="0"/>
          </a:p>
        </p:txBody>
      </p:sp>
    </p:spTree>
    <p:extLst>
      <p:ext uri="{BB962C8B-B14F-4D97-AF65-F5344CB8AC3E}">
        <p14:creationId xmlns:p14="http://schemas.microsoft.com/office/powerpoint/2010/main" val="492565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56660" y="613395"/>
            <a:ext cx="9082420" cy="1625936"/>
          </a:xfrm>
          <a:prstGeom prst="rect">
            <a:avLst/>
          </a:prstGeom>
        </p:spPr>
        <p:txBody>
          <a:bodyPr vert="horz" lIns="91440" tIns="45720" rIns="91440" bIns="45720" rtlCol="0">
            <a:normAutofit/>
          </a:bodyPr>
          <a:lstStyle>
            <a:defPPr>
              <a:defRPr lang="en-US"/>
            </a:defPPr>
            <a:lvl1pPr algn="ctr" defTabSz="685800">
              <a:lnSpc>
                <a:spcPct val="90000"/>
              </a:lnSpc>
              <a:spcBef>
                <a:spcPct val="0"/>
              </a:spcBef>
              <a:buNone/>
              <a:defRPr sz="4000" b="1">
                <a:latin typeface="Arial" panose="020B0604020202020204" pitchFamily="34" charset="0"/>
                <a:ea typeface="+mj-ea"/>
                <a:cs typeface="Arial" panose="020B0604020202020204" pitchFamily="34" charset="0"/>
              </a:defRPr>
            </a:lvl1pPr>
          </a:lstStyle>
          <a:p>
            <a:pPr algn="l">
              <a:spcAft>
                <a:spcPts val="600"/>
              </a:spcAft>
            </a:pPr>
            <a:r>
              <a:rPr lang="en-US" dirty="0">
                <a:latin typeface="+mj-lt"/>
                <a:cs typeface="+mj-cs"/>
              </a:rPr>
              <a:t>Maintain The Membership Register</a:t>
            </a:r>
          </a:p>
        </p:txBody>
      </p:sp>
      <p:sp>
        <p:nvSpPr>
          <p:cNvPr id="2" name="TextBox 1">
            <a:extLst>
              <a:ext uri="{FF2B5EF4-FFF2-40B4-BE49-F238E27FC236}">
                <a16:creationId xmlns:a16="http://schemas.microsoft.com/office/drawing/2014/main" id="{21A559E1-A8A1-4C6E-9C54-A3BFDFDF2E6B}"/>
              </a:ext>
            </a:extLst>
          </p:cNvPr>
          <p:cNvSpPr txBox="1"/>
          <p:nvPr/>
        </p:nvSpPr>
        <p:spPr>
          <a:xfrm>
            <a:off x="956930" y="2234366"/>
            <a:ext cx="9867013" cy="3893531"/>
          </a:xfrm>
          <a:prstGeom prst="rect">
            <a:avLst/>
          </a:prstGeom>
        </p:spPr>
        <p:txBody>
          <a:bodyPr vert="horz" lIns="91440" tIns="45720" rIns="91440" bIns="45720" rtlCol="0">
            <a:normAutofit/>
          </a:bodyPr>
          <a:lstStyle>
            <a:defPPr>
              <a:defRPr lang="en-US"/>
            </a:defPPr>
            <a:lvl1pPr marL="285750" indent="-285750">
              <a:spcAft>
                <a:spcPts val="600"/>
              </a:spcAft>
              <a:buFont typeface="Arial" panose="020B0604020202020204" pitchFamily="34" charset="0"/>
              <a:buChar char="•"/>
              <a:defRPr sz="3200" b="1">
                <a:latin typeface="Arial" panose="020B0604020202020204" pitchFamily="34" charset="0"/>
                <a:cs typeface="Arial" panose="020B0604020202020204" pitchFamily="34" charset="0"/>
              </a:defRPr>
            </a:lvl1pPr>
            <a:lvl2pPr marL="742950" lvl="1" indent="-285750">
              <a:spcAft>
                <a:spcPts val="600"/>
              </a:spcAft>
              <a:buFont typeface="Arial" panose="020B0604020202020204" pitchFamily="34" charset="0"/>
              <a:buChar char="•"/>
              <a:defRPr sz="3200" b="1">
                <a:latin typeface="Arial" panose="020B0604020202020204" pitchFamily="34" charset="0"/>
                <a:cs typeface="Arial" panose="020B0604020202020204" pitchFamily="34" charset="0"/>
              </a:defRPr>
            </a:lvl2pPr>
          </a:lstStyle>
          <a:p>
            <a:pPr indent="-171450" defTabSz="685800">
              <a:lnSpc>
                <a:spcPct val="90000"/>
              </a:lnSpc>
            </a:pPr>
            <a:r>
              <a:rPr lang="en-US" dirty="0">
                <a:latin typeface="+mn-lt"/>
                <a:cs typeface="+mn-cs"/>
              </a:rPr>
              <a:t>Maintain your register for future reference!</a:t>
            </a:r>
          </a:p>
          <a:p>
            <a:pPr lvl="1" indent="-171450" defTabSz="685800">
              <a:lnSpc>
                <a:spcPct val="90000"/>
              </a:lnSpc>
            </a:pPr>
            <a:r>
              <a:rPr lang="en-US" sz="2400" dirty="0">
                <a:latin typeface="+mn-lt"/>
                <a:cs typeface="+mn-cs"/>
              </a:rPr>
              <a:t>Historical record of past membership and your post’s history</a:t>
            </a:r>
          </a:p>
          <a:p>
            <a:pPr indent="-171450" defTabSz="685800">
              <a:lnSpc>
                <a:spcPct val="90000"/>
              </a:lnSpc>
            </a:pPr>
            <a:r>
              <a:rPr lang="en-US" dirty="0">
                <a:latin typeface="+mn-lt"/>
                <a:cs typeface="+mn-cs"/>
              </a:rPr>
              <a:t>Binders for the register may be purchased through Emblem Sales</a:t>
            </a:r>
          </a:p>
          <a:p>
            <a:pPr indent="-171450" defTabSz="685800">
              <a:lnSpc>
                <a:spcPct val="90000"/>
              </a:lnSpc>
            </a:pPr>
            <a:endParaRPr lang="en-US" sz="2100" dirty="0">
              <a:latin typeface="Montserrat" panose="00000500000000000000" pitchFamily="2" charset="0"/>
              <a:cs typeface="+mn-cs"/>
            </a:endParaRPr>
          </a:p>
        </p:txBody>
      </p:sp>
      <p:sp>
        <p:nvSpPr>
          <p:cNvPr id="3" name="Footer Placeholder 2">
            <a:extLst>
              <a:ext uri="{FF2B5EF4-FFF2-40B4-BE49-F238E27FC236}">
                <a16:creationId xmlns:a16="http://schemas.microsoft.com/office/drawing/2014/main" id="{D13C3DA3-6041-D6D1-DEB9-10A62A7FE1B7}"/>
              </a:ext>
            </a:extLst>
          </p:cNvPr>
          <p:cNvSpPr>
            <a:spLocks noGrp="1"/>
          </p:cNvSpPr>
          <p:nvPr>
            <p:ph type="ftr" sz="quarter" idx="11"/>
          </p:nvPr>
        </p:nvSpPr>
        <p:spPr/>
        <p:txBody>
          <a:bodyPr/>
          <a:lstStyle/>
          <a:p>
            <a:r>
              <a:rPr lang="en-US"/>
              <a:t>District 13 Santa Clara County</a:t>
            </a:r>
          </a:p>
        </p:txBody>
      </p:sp>
      <p:pic>
        <p:nvPicPr>
          <p:cNvPr id="5" name="Picture 2" descr="Usage of all American Legion emblems | The American Legion">
            <a:extLst>
              <a:ext uri="{FF2B5EF4-FFF2-40B4-BE49-F238E27FC236}">
                <a16:creationId xmlns:a16="http://schemas.microsoft.com/office/drawing/2014/main" id="{C8EF6A5F-A830-72F9-609F-4730E2215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084" y="6102295"/>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F395061-F4E2-1B90-57ED-1D9A5AF21D94}"/>
              </a:ext>
            </a:extLst>
          </p:cNvPr>
          <p:cNvPicPr>
            <a:picLocks noChangeAspect="1"/>
          </p:cNvPicPr>
          <p:nvPr/>
        </p:nvPicPr>
        <p:blipFill>
          <a:blip r:embed="rId4"/>
          <a:stretch>
            <a:fillRect/>
          </a:stretch>
        </p:blipFill>
        <p:spPr>
          <a:xfrm>
            <a:off x="248093" y="6329605"/>
            <a:ext cx="1846028" cy="544270"/>
          </a:xfrm>
          <a:prstGeom prst="rect">
            <a:avLst/>
          </a:prstGeom>
        </p:spPr>
      </p:pic>
      <p:sp>
        <p:nvSpPr>
          <p:cNvPr id="7" name="Slide Number Placeholder 5">
            <a:extLst>
              <a:ext uri="{FF2B5EF4-FFF2-40B4-BE49-F238E27FC236}">
                <a16:creationId xmlns:a16="http://schemas.microsoft.com/office/drawing/2014/main" id="{87B46753-CB39-5AA5-B2A4-B6B8A053F71C}"/>
              </a:ext>
            </a:extLst>
          </p:cNvPr>
          <p:cNvSpPr txBox="1">
            <a:spLocks/>
          </p:cNvSpPr>
          <p:nvPr/>
        </p:nvSpPr>
        <p:spPr>
          <a:xfrm>
            <a:off x="947563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42</a:t>
            </a:fld>
            <a:endParaRPr lang="en-US" dirty="0"/>
          </a:p>
        </p:txBody>
      </p:sp>
    </p:spTree>
    <p:extLst>
      <p:ext uri="{BB962C8B-B14F-4D97-AF65-F5344CB8AC3E}">
        <p14:creationId xmlns:p14="http://schemas.microsoft.com/office/powerpoint/2010/main" val="144673088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92A77-CF83-ED2B-F860-48C7983B575E}"/>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EF419BA-16FC-1F91-0EE3-B8F0EF49A985}"/>
              </a:ext>
            </a:extLst>
          </p:cNvPr>
          <p:cNvSpPr txBox="1">
            <a:spLocks/>
          </p:cNvSpPr>
          <p:nvPr/>
        </p:nvSpPr>
        <p:spPr>
          <a:xfrm>
            <a:off x="1480514" y="420496"/>
            <a:ext cx="9082420" cy="1625936"/>
          </a:xfrm>
          <a:prstGeom prst="rect">
            <a:avLst/>
          </a:prstGeom>
        </p:spPr>
        <p:txBody>
          <a:bodyPr vert="horz" lIns="91440" tIns="45720" rIns="91440" bIns="45720" rtlCol="0">
            <a:normAutofit/>
          </a:bodyPr>
          <a:lstStyle>
            <a:defPPr>
              <a:defRPr lang="en-US"/>
            </a:defPPr>
            <a:lvl1pPr algn="ctr" defTabSz="685800">
              <a:lnSpc>
                <a:spcPct val="90000"/>
              </a:lnSpc>
              <a:spcBef>
                <a:spcPct val="0"/>
              </a:spcBef>
              <a:buNone/>
              <a:defRPr sz="4000" b="1">
                <a:latin typeface="Arial" panose="020B0604020202020204" pitchFamily="34" charset="0"/>
                <a:ea typeface="+mj-ea"/>
                <a:cs typeface="Arial" panose="020B0604020202020204" pitchFamily="34" charset="0"/>
              </a:defRPr>
            </a:lvl1pPr>
          </a:lstStyle>
          <a:p>
            <a:pPr>
              <a:spcAft>
                <a:spcPts val="600"/>
              </a:spcAft>
            </a:pPr>
            <a:r>
              <a:rPr lang="en-US" dirty="0">
                <a:latin typeface="+mj-lt"/>
                <a:cs typeface="+mj-cs"/>
              </a:rPr>
              <a:t>Dues Payments</a:t>
            </a:r>
          </a:p>
        </p:txBody>
      </p:sp>
      <p:sp>
        <p:nvSpPr>
          <p:cNvPr id="2" name="TextBox 1">
            <a:extLst>
              <a:ext uri="{FF2B5EF4-FFF2-40B4-BE49-F238E27FC236}">
                <a16:creationId xmlns:a16="http://schemas.microsoft.com/office/drawing/2014/main" id="{24F00EE8-A24D-078F-6600-4E45579EE9DC}"/>
              </a:ext>
            </a:extLst>
          </p:cNvPr>
          <p:cNvSpPr txBox="1"/>
          <p:nvPr/>
        </p:nvSpPr>
        <p:spPr>
          <a:xfrm>
            <a:off x="956930" y="2234366"/>
            <a:ext cx="9867013" cy="3893531"/>
          </a:xfrm>
          <a:prstGeom prst="rect">
            <a:avLst/>
          </a:prstGeom>
        </p:spPr>
        <p:txBody>
          <a:bodyPr vert="horz" lIns="91440" tIns="45720" rIns="91440" bIns="45720" rtlCol="0">
            <a:normAutofit/>
          </a:bodyPr>
          <a:lstStyle>
            <a:defPPr>
              <a:defRPr lang="en-US"/>
            </a:defPPr>
            <a:lvl1pPr marL="285750" indent="-285750">
              <a:spcAft>
                <a:spcPts val="600"/>
              </a:spcAft>
              <a:buFont typeface="Arial" panose="020B0604020202020204" pitchFamily="34" charset="0"/>
              <a:buChar char="•"/>
              <a:defRPr sz="3200" b="1">
                <a:latin typeface="Arial" panose="020B0604020202020204" pitchFamily="34" charset="0"/>
                <a:cs typeface="Arial" panose="020B0604020202020204" pitchFamily="34" charset="0"/>
              </a:defRPr>
            </a:lvl1pPr>
            <a:lvl2pPr marL="742950" lvl="1" indent="-285750">
              <a:spcAft>
                <a:spcPts val="600"/>
              </a:spcAft>
              <a:buFont typeface="Arial" panose="020B0604020202020204" pitchFamily="34" charset="0"/>
              <a:buChar char="•"/>
              <a:defRPr sz="3200" b="1">
                <a:latin typeface="Arial" panose="020B0604020202020204" pitchFamily="34" charset="0"/>
                <a:cs typeface="Arial" panose="020B0604020202020204" pitchFamily="34" charset="0"/>
              </a:defRPr>
            </a:lvl2pPr>
          </a:lstStyle>
          <a:p>
            <a:pPr indent="-171450" defTabSz="685800">
              <a:lnSpc>
                <a:spcPct val="90000"/>
              </a:lnSpc>
            </a:pPr>
            <a:endParaRPr lang="en-US" sz="2100" dirty="0">
              <a:latin typeface="Montserrat" panose="00000500000000000000" pitchFamily="2" charset="0"/>
              <a:cs typeface="+mn-cs"/>
            </a:endParaRPr>
          </a:p>
        </p:txBody>
      </p:sp>
      <p:sp>
        <p:nvSpPr>
          <p:cNvPr id="3" name="Footer Placeholder 2">
            <a:extLst>
              <a:ext uri="{FF2B5EF4-FFF2-40B4-BE49-F238E27FC236}">
                <a16:creationId xmlns:a16="http://schemas.microsoft.com/office/drawing/2014/main" id="{08D11903-277F-FF95-CAD3-D9764B536B3A}"/>
              </a:ext>
            </a:extLst>
          </p:cNvPr>
          <p:cNvSpPr>
            <a:spLocks noGrp="1"/>
          </p:cNvSpPr>
          <p:nvPr>
            <p:ph type="ftr" sz="quarter" idx="11"/>
          </p:nvPr>
        </p:nvSpPr>
        <p:spPr/>
        <p:txBody>
          <a:bodyPr/>
          <a:lstStyle/>
          <a:p>
            <a:r>
              <a:rPr lang="en-US"/>
              <a:t>District 13 Santa Clara County</a:t>
            </a:r>
          </a:p>
        </p:txBody>
      </p:sp>
      <p:pic>
        <p:nvPicPr>
          <p:cNvPr id="5" name="Picture 2" descr="Usage of all American Legion emblems | The American Legion">
            <a:extLst>
              <a:ext uri="{FF2B5EF4-FFF2-40B4-BE49-F238E27FC236}">
                <a16:creationId xmlns:a16="http://schemas.microsoft.com/office/drawing/2014/main" id="{6929DFC4-5CCA-8AEB-796A-6540B3043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9503" y="6102295"/>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627366C-D15C-2B14-C41A-DB79647745CC}"/>
              </a:ext>
            </a:extLst>
          </p:cNvPr>
          <p:cNvPicPr>
            <a:picLocks noChangeAspect="1"/>
          </p:cNvPicPr>
          <p:nvPr/>
        </p:nvPicPr>
        <p:blipFill>
          <a:blip r:embed="rId4"/>
          <a:stretch>
            <a:fillRect/>
          </a:stretch>
        </p:blipFill>
        <p:spPr>
          <a:xfrm>
            <a:off x="248093" y="6329605"/>
            <a:ext cx="1846028" cy="544270"/>
          </a:xfrm>
          <a:prstGeom prst="rect">
            <a:avLst/>
          </a:prstGeom>
        </p:spPr>
      </p:pic>
      <p:sp>
        <p:nvSpPr>
          <p:cNvPr id="7" name="Slide Number Placeholder 5">
            <a:extLst>
              <a:ext uri="{FF2B5EF4-FFF2-40B4-BE49-F238E27FC236}">
                <a16:creationId xmlns:a16="http://schemas.microsoft.com/office/drawing/2014/main" id="{406D8F71-3307-A650-657B-D3218B066CD9}"/>
              </a:ext>
            </a:extLst>
          </p:cNvPr>
          <p:cNvSpPr txBox="1">
            <a:spLocks/>
          </p:cNvSpPr>
          <p:nvPr/>
        </p:nvSpPr>
        <p:spPr>
          <a:xfrm>
            <a:off x="9452343" y="65037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43</a:t>
            </a:fld>
            <a:endParaRPr lang="en-US" dirty="0"/>
          </a:p>
        </p:txBody>
      </p:sp>
      <p:sp>
        <p:nvSpPr>
          <p:cNvPr id="12" name="TextBox 11">
            <a:extLst>
              <a:ext uri="{FF2B5EF4-FFF2-40B4-BE49-F238E27FC236}">
                <a16:creationId xmlns:a16="http://schemas.microsoft.com/office/drawing/2014/main" id="{1871E680-18C6-F100-87D1-A856C036B522}"/>
              </a:ext>
            </a:extLst>
          </p:cNvPr>
          <p:cNvSpPr txBox="1"/>
          <p:nvPr/>
        </p:nvSpPr>
        <p:spPr>
          <a:xfrm>
            <a:off x="843362" y="661820"/>
            <a:ext cx="10678078" cy="5350952"/>
          </a:xfrm>
          <a:prstGeom prst="rect">
            <a:avLst/>
          </a:prstGeom>
          <a:noFill/>
        </p:spPr>
        <p:txBody>
          <a:bodyPr wrap="square">
            <a:spAutoFit/>
          </a:bodyPr>
          <a:lstStyle/>
          <a:p>
            <a:pPr marL="0" marR="0">
              <a:lnSpc>
                <a:spcPct val="115000"/>
              </a:lnSpc>
              <a:spcAft>
                <a:spcPts val="800"/>
              </a:spcAft>
              <a:buNone/>
            </a:pPr>
            <a:endParaRPr lang="en-US" sz="1200" kern="100" dirty="0">
              <a:effectLst/>
              <a:ea typeface="Calibri" panose="020F0502020204030204" pitchFamily="34" charset="0"/>
              <a:cs typeface="Times New Roman" panose="02020603050405020304" pitchFamily="18" charset="0"/>
            </a:endParaRPr>
          </a:p>
          <a:p>
            <a:pPr marL="285750" marR="0" indent="-285750">
              <a:lnSpc>
                <a:spcPct val="115000"/>
              </a:lnSpc>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Print labels for all members of your post so the membership card can be mailed out.  Life members (FUFL) membership cards are sent out by national.</a:t>
            </a:r>
          </a:p>
          <a:p>
            <a:pPr marL="285750" marR="0" indent="-285750">
              <a:lnSpc>
                <a:spcPct val="115000"/>
              </a:lnSpc>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Membership cards are given to the district adjutant or post representative at the Department convention.  </a:t>
            </a:r>
          </a:p>
          <a:p>
            <a:pPr marL="285750" marR="0" indent="-285750">
              <a:lnSpc>
                <a:spcPct val="115000"/>
              </a:lnSpc>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Dues checks sent directly to your post are entered into the system by creating a transmittal, checking those that have paid, finishing by agreeing to the per capita taken out of your account. Then send them a membership card</a:t>
            </a:r>
          </a:p>
          <a:p>
            <a:pPr marL="285750" marR="0" indent="-285750">
              <a:lnSpc>
                <a:spcPct val="115000"/>
              </a:lnSpc>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Dues paid on the national web site can be seen by going to reports / labels, member online renewals.  Then send them a membership card.</a:t>
            </a:r>
          </a:p>
        </p:txBody>
      </p:sp>
    </p:spTree>
    <p:extLst>
      <p:ext uri="{BB962C8B-B14F-4D97-AF65-F5344CB8AC3E}">
        <p14:creationId xmlns:p14="http://schemas.microsoft.com/office/powerpoint/2010/main" val="203522562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52650" y="913767"/>
            <a:ext cx="7886700" cy="1325563"/>
          </a:xfrm>
          <a:prstGeom prst="rect">
            <a:avLst/>
          </a:prstGeom>
        </p:spPr>
        <p:txBody>
          <a:bodyPr vert="horz" lIns="91440" tIns="45720" rIns="91440" bIns="45720" rtlCol="0">
            <a:normAutofit/>
          </a:bodyPr>
          <a:lstStyle>
            <a:defPPr>
              <a:defRPr lang="en-US"/>
            </a:defPPr>
            <a:lvl1pPr algn="ctr" defTabSz="685800">
              <a:lnSpc>
                <a:spcPct val="90000"/>
              </a:lnSpc>
              <a:spcBef>
                <a:spcPct val="0"/>
              </a:spcBef>
              <a:buNone/>
              <a:defRPr sz="4100" b="1">
                <a:latin typeface="Arial" panose="020B0604020202020204" pitchFamily="34" charset="0"/>
                <a:ea typeface="+mj-ea"/>
                <a:cs typeface="Arial" panose="020B0604020202020204" pitchFamily="34" charset="0"/>
              </a:defRPr>
            </a:lvl1pPr>
          </a:lstStyle>
          <a:p>
            <a:pPr algn="l">
              <a:spcAft>
                <a:spcPts val="600"/>
              </a:spcAft>
            </a:pPr>
            <a:r>
              <a:rPr lang="en-US" sz="4000">
                <a:latin typeface="+mj-lt"/>
                <a:cs typeface="+mj-cs"/>
              </a:rPr>
              <a:t>Membership Certificates</a:t>
            </a:r>
          </a:p>
        </p:txBody>
      </p:sp>
      <p:sp>
        <p:nvSpPr>
          <p:cNvPr id="5" name="TextBox 4">
            <a:extLst>
              <a:ext uri="{FF2B5EF4-FFF2-40B4-BE49-F238E27FC236}">
                <a16:creationId xmlns:a16="http://schemas.microsoft.com/office/drawing/2014/main" id="{906CDB2A-EBFB-4A37-8DD1-E5473DFE5FFF}"/>
              </a:ext>
            </a:extLst>
          </p:cNvPr>
          <p:cNvSpPr txBox="1"/>
          <p:nvPr/>
        </p:nvSpPr>
        <p:spPr>
          <a:xfrm>
            <a:off x="606056" y="1482234"/>
            <a:ext cx="8817453" cy="3893531"/>
          </a:xfrm>
          <a:prstGeom prst="rect">
            <a:avLst/>
          </a:prstGeom>
        </p:spPr>
        <p:txBody>
          <a:bodyPr vert="horz" lIns="91440" tIns="45720" rIns="91440" bIns="45720" rtlCol="0">
            <a:noAutofit/>
          </a:bodyPr>
          <a:lstStyle/>
          <a:p>
            <a:pPr marL="114300" defTabSz="685800">
              <a:lnSpc>
                <a:spcPct val="90000"/>
              </a:lnSpc>
              <a:spcAft>
                <a:spcPts val="600"/>
              </a:spcAft>
            </a:pPr>
            <a:endParaRPr lang="en-US" sz="3200" b="1" dirty="0"/>
          </a:p>
          <a:p>
            <a:pPr marL="285750" indent="-171450" defTabSz="685800">
              <a:lnSpc>
                <a:spcPct val="90000"/>
              </a:lnSpc>
              <a:spcAft>
                <a:spcPts val="600"/>
              </a:spcAft>
              <a:buFont typeface="Arial" panose="020B0604020202020204" pitchFamily="34" charset="0"/>
              <a:buChar char="•"/>
            </a:pPr>
            <a:r>
              <a:rPr lang="en-US" sz="3200" b="1" dirty="0"/>
              <a:t> Continuous membership certificates</a:t>
            </a:r>
          </a:p>
          <a:p>
            <a:pPr marL="742950" lvl="1" indent="-171450" defTabSz="685800">
              <a:lnSpc>
                <a:spcPct val="90000"/>
              </a:lnSpc>
              <a:spcAft>
                <a:spcPts val="600"/>
              </a:spcAft>
              <a:buFont typeface="Arial" panose="020B0604020202020204" pitchFamily="34" charset="0"/>
              <a:buChar char="•"/>
            </a:pPr>
            <a:r>
              <a:rPr lang="en-US" sz="2400" b="1" dirty="0"/>
              <a:t>Printed on the individual’s membership card</a:t>
            </a:r>
          </a:p>
          <a:p>
            <a:pPr marL="285750" indent="-171450" defTabSz="685800">
              <a:lnSpc>
                <a:spcPct val="90000"/>
              </a:lnSpc>
              <a:spcAft>
                <a:spcPts val="600"/>
              </a:spcAft>
              <a:buFont typeface="Arial" panose="020B0604020202020204" pitchFamily="34" charset="0"/>
              <a:buChar char="•"/>
            </a:pPr>
            <a:r>
              <a:rPr lang="en-US" sz="3200" b="1" dirty="0"/>
              <a:t> 50-,60-,70-,75-,80-, or 85-year certificates</a:t>
            </a:r>
          </a:p>
          <a:p>
            <a:pPr marL="742950" lvl="1" indent="-171450" defTabSz="685800">
              <a:lnSpc>
                <a:spcPct val="90000"/>
              </a:lnSpc>
              <a:spcAft>
                <a:spcPts val="600"/>
              </a:spcAft>
              <a:buFont typeface="Arial" panose="020B0604020202020204" pitchFamily="34" charset="0"/>
              <a:buChar char="•"/>
            </a:pPr>
            <a:r>
              <a:rPr lang="en-US" sz="2400" b="1" dirty="0"/>
              <a:t>National HQ will send certificates to posts in February</a:t>
            </a:r>
          </a:p>
          <a:p>
            <a:pPr marL="285750" indent="-171450" defTabSz="685800">
              <a:lnSpc>
                <a:spcPct val="90000"/>
              </a:lnSpc>
              <a:spcAft>
                <a:spcPts val="600"/>
              </a:spcAft>
              <a:buFont typeface="Arial" panose="020B0604020202020204" pitchFamily="34" charset="0"/>
              <a:buChar char="•"/>
            </a:pPr>
            <a:r>
              <a:rPr lang="en-US" sz="3200" b="1" dirty="0"/>
              <a:t> Certificates usually mailed to Post PO Box       or adjutant</a:t>
            </a:r>
          </a:p>
          <a:p>
            <a:pPr marL="285750" indent="-171450" defTabSz="685800">
              <a:lnSpc>
                <a:spcPct val="90000"/>
              </a:lnSpc>
              <a:spcAft>
                <a:spcPts val="600"/>
              </a:spcAft>
              <a:buFont typeface="Arial" panose="020B0604020202020204" pitchFamily="34" charset="0"/>
              <a:buChar char="•"/>
            </a:pPr>
            <a:r>
              <a:rPr lang="en-US" sz="3200" b="1" dirty="0"/>
              <a:t> To be presented at Post Meeting</a:t>
            </a:r>
          </a:p>
          <a:p>
            <a:pPr marL="285750" indent="-171450" defTabSz="685800">
              <a:lnSpc>
                <a:spcPct val="90000"/>
              </a:lnSpc>
              <a:spcAft>
                <a:spcPts val="600"/>
              </a:spcAft>
              <a:buFont typeface="Arial" panose="020B0604020202020204" pitchFamily="34" charset="0"/>
              <a:buChar char="•"/>
            </a:pPr>
            <a:r>
              <a:rPr lang="en-US" sz="3200" b="1" dirty="0"/>
              <a:t> Great photo op for Post website/FB Page and newsletter</a:t>
            </a:r>
          </a:p>
          <a:p>
            <a:pPr marL="285750" indent="-171450" defTabSz="685800">
              <a:lnSpc>
                <a:spcPct val="90000"/>
              </a:lnSpc>
              <a:spcAft>
                <a:spcPts val="600"/>
              </a:spcAft>
              <a:buFont typeface="Arial" panose="020B0604020202020204" pitchFamily="34" charset="0"/>
              <a:buChar char="•"/>
            </a:pPr>
            <a:endParaRPr lang="en-US" sz="3200" b="1" dirty="0"/>
          </a:p>
          <a:p>
            <a:pPr marL="457200" indent="-342900" defTabSz="685800">
              <a:lnSpc>
                <a:spcPct val="90000"/>
              </a:lnSpc>
              <a:spcAft>
                <a:spcPts val="600"/>
              </a:spcAft>
              <a:buFont typeface="Arial" panose="020B0604020202020204" pitchFamily="34" charset="0"/>
              <a:buChar char="•"/>
            </a:pPr>
            <a:endParaRPr lang="en-US" sz="2400" b="1" dirty="0"/>
          </a:p>
        </p:txBody>
      </p:sp>
      <p:pic>
        <p:nvPicPr>
          <p:cNvPr id="2" name="Picture 2" descr="Usage of all American Legion emblems | The American Legion">
            <a:extLst>
              <a:ext uri="{FF2B5EF4-FFF2-40B4-BE49-F238E27FC236}">
                <a16:creationId xmlns:a16="http://schemas.microsoft.com/office/drawing/2014/main" id="{07F322F8-9882-2837-A28C-625304C3F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DF0AACE-1A6B-67EA-7DBE-BA4C42269ED6}"/>
              </a:ext>
            </a:extLst>
          </p:cNvPr>
          <p:cNvPicPr>
            <a:picLocks noChangeAspect="1"/>
          </p:cNvPicPr>
          <p:nvPr/>
        </p:nvPicPr>
        <p:blipFill>
          <a:blip r:embed="rId4"/>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01125E99-45D6-9416-1A24-F132F953C8E8}"/>
              </a:ext>
            </a:extLst>
          </p:cNvPr>
          <p:cNvSpPr>
            <a:spLocks noGrp="1"/>
          </p:cNvSpPr>
          <p:nvPr>
            <p:ph type="sldNum" sz="quarter" idx="12"/>
          </p:nvPr>
        </p:nvSpPr>
        <p:spPr>
          <a:xfrm>
            <a:off x="9423509" y="6353349"/>
            <a:ext cx="2743200" cy="365125"/>
          </a:xfrm>
        </p:spPr>
        <p:txBody>
          <a:bodyPr/>
          <a:lstStyle/>
          <a:p>
            <a:fld id="{3736F221-14E8-449C-89A1-E77488477D1C}" type="slidenum">
              <a:rPr lang="en-US" smtClean="0"/>
              <a:t>44</a:t>
            </a:fld>
            <a:endParaRPr lang="en-US" dirty="0"/>
          </a:p>
        </p:txBody>
      </p:sp>
      <p:sp>
        <p:nvSpPr>
          <p:cNvPr id="6" name="Footer Placeholder 5">
            <a:extLst>
              <a:ext uri="{FF2B5EF4-FFF2-40B4-BE49-F238E27FC236}">
                <a16:creationId xmlns:a16="http://schemas.microsoft.com/office/drawing/2014/main" id="{04C99795-7AA4-9F77-DCA2-D0FC3E4CA5B7}"/>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101383654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095500" y="454232"/>
            <a:ext cx="7886700" cy="1325563"/>
          </a:xfrm>
          <a:prstGeom prst="rect">
            <a:avLst/>
          </a:prstGeom>
        </p:spPr>
        <p:txBody>
          <a:bodyPr vert="horz" lIns="91440" tIns="45720" rIns="91440" bIns="45720" rtlCol="0">
            <a:normAutofit/>
          </a:bodyPr>
          <a:lstStyle>
            <a:defPPr>
              <a:defRPr lang="en-US"/>
            </a:defPPr>
            <a:lvl1pPr algn="ctr" defTabSz="685800">
              <a:lnSpc>
                <a:spcPct val="90000"/>
              </a:lnSpc>
              <a:spcBef>
                <a:spcPct val="0"/>
              </a:spcBef>
              <a:buNone/>
              <a:defRPr sz="4100" b="1">
                <a:latin typeface="Arial" panose="020B0604020202020204" pitchFamily="34" charset="0"/>
                <a:ea typeface="+mj-ea"/>
                <a:cs typeface="Arial" panose="020B0604020202020204" pitchFamily="34" charset="0"/>
              </a:defRPr>
            </a:lvl1pPr>
          </a:lstStyle>
          <a:p>
            <a:pPr>
              <a:spcAft>
                <a:spcPts val="600"/>
              </a:spcAft>
            </a:pPr>
            <a:r>
              <a:rPr lang="en-US" sz="4000">
                <a:latin typeface="+mj-lt"/>
                <a:cs typeface="+mj-cs"/>
              </a:rPr>
              <a:t>Membership Data Form</a:t>
            </a:r>
          </a:p>
        </p:txBody>
      </p:sp>
      <p:sp>
        <p:nvSpPr>
          <p:cNvPr id="5" name="TextBox 4">
            <a:extLst>
              <a:ext uri="{FF2B5EF4-FFF2-40B4-BE49-F238E27FC236}">
                <a16:creationId xmlns:a16="http://schemas.microsoft.com/office/drawing/2014/main" id="{86950FB8-A893-4BD5-8A7F-B00F599B7349}"/>
              </a:ext>
            </a:extLst>
          </p:cNvPr>
          <p:cNvSpPr txBox="1"/>
          <p:nvPr/>
        </p:nvSpPr>
        <p:spPr>
          <a:xfrm>
            <a:off x="691116" y="1715593"/>
            <a:ext cx="10434410" cy="3893531"/>
          </a:xfrm>
          <a:prstGeom prst="rect">
            <a:avLst/>
          </a:prstGeom>
        </p:spPr>
        <p:txBody>
          <a:bodyPr vert="horz" lIns="91440" tIns="45720" rIns="91440" bIns="45720" rtlCol="0">
            <a:normAutofit lnSpcReduction="10000"/>
          </a:bodyPr>
          <a:lstStyle>
            <a:defPPr>
              <a:defRPr lang="en-US"/>
            </a:defPPr>
            <a:lvl1pPr marL="285750" indent="-285750">
              <a:spcAft>
                <a:spcPts val="600"/>
              </a:spcAft>
              <a:buFont typeface="Arial" panose="020B0604020202020204" pitchFamily="34" charset="0"/>
              <a:buChar char="•"/>
              <a:defRPr sz="3200" b="1">
                <a:latin typeface="Arial" panose="020B0604020202020204" pitchFamily="34" charset="0"/>
                <a:cs typeface="Arial" panose="020B0604020202020204" pitchFamily="34" charset="0"/>
              </a:defRPr>
            </a:lvl1pPr>
            <a:lvl2pPr marL="742950" lvl="1" indent="-285750">
              <a:spcAft>
                <a:spcPts val="600"/>
              </a:spcAft>
              <a:buFont typeface="Arial" panose="020B0604020202020204" pitchFamily="34" charset="0"/>
              <a:buChar char="•"/>
              <a:defRPr sz="3200" b="1">
                <a:latin typeface="Arial" panose="020B0604020202020204" pitchFamily="34" charset="0"/>
                <a:cs typeface="Arial" panose="020B0604020202020204" pitchFamily="34" charset="0"/>
              </a:defRPr>
            </a:lvl2pPr>
          </a:lstStyle>
          <a:p>
            <a:pPr indent="-171450" defTabSz="685800">
              <a:lnSpc>
                <a:spcPct val="90000"/>
              </a:lnSpc>
            </a:pPr>
            <a:r>
              <a:rPr lang="en-US" dirty="0">
                <a:latin typeface="+mn-lt"/>
                <a:cs typeface="+mn-cs"/>
              </a:rPr>
              <a:t>Member Data Form</a:t>
            </a:r>
          </a:p>
          <a:p>
            <a:pPr indent="-171450" defTabSz="685800">
              <a:lnSpc>
                <a:spcPct val="90000"/>
              </a:lnSpc>
            </a:pPr>
            <a:r>
              <a:rPr lang="en-US" dirty="0">
                <a:latin typeface="+mn-lt"/>
                <a:cs typeface="+mn-cs"/>
              </a:rPr>
              <a:t>Used for processing membership and transfers</a:t>
            </a:r>
          </a:p>
          <a:p>
            <a:pPr indent="-171450" defTabSz="685800">
              <a:lnSpc>
                <a:spcPct val="90000"/>
              </a:lnSpc>
            </a:pPr>
            <a:r>
              <a:rPr lang="en-US" dirty="0">
                <a:latin typeface="+mn-lt"/>
                <a:cs typeface="+mn-cs"/>
              </a:rPr>
              <a:t>For this course we will focus on the following:</a:t>
            </a:r>
          </a:p>
          <a:p>
            <a:pPr lvl="1" indent="-171450" defTabSz="685800">
              <a:lnSpc>
                <a:spcPct val="90000"/>
              </a:lnSpc>
            </a:pPr>
            <a:r>
              <a:rPr lang="en-US" dirty="0">
                <a:latin typeface="+mn-lt"/>
                <a:cs typeface="+mn-cs"/>
              </a:rPr>
              <a:t>Address/Phone/Email changes</a:t>
            </a:r>
          </a:p>
          <a:p>
            <a:pPr lvl="1" indent="-171450" defTabSz="685800">
              <a:lnSpc>
                <a:spcPct val="90000"/>
              </a:lnSpc>
            </a:pPr>
            <a:r>
              <a:rPr lang="en-US" dirty="0">
                <a:latin typeface="+mn-lt"/>
                <a:cs typeface="+mn-cs"/>
              </a:rPr>
              <a:t>Updating blank info</a:t>
            </a:r>
          </a:p>
          <a:p>
            <a:pPr lvl="1" indent="-171450" defTabSz="685800">
              <a:lnSpc>
                <a:spcPct val="90000"/>
              </a:lnSpc>
            </a:pPr>
            <a:r>
              <a:rPr lang="en-US" dirty="0">
                <a:latin typeface="+mn-lt"/>
                <a:cs typeface="+mn-cs"/>
              </a:rPr>
              <a:t>Reporting deceased members</a:t>
            </a:r>
          </a:p>
          <a:p>
            <a:pPr indent="-171450" defTabSz="685800">
              <a:lnSpc>
                <a:spcPct val="90000"/>
              </a:lnSpc>
            </a:pPr>
            <a:r>
              <a:rPr lang="en-US" dirty="0">
                <a:latin typeface="+mn-lt"/>
                <a:cs typeface="+mn-cs"/>
              </a:rPr>
              <a:t>Forms available </a:t>
            </a:r>
            <a:r>
              <a:rPr lang="en-US" dirty="0">
                <a:latin typeface="+mn-lt"/>
                <a:cs typeface="+mn-cs"/>
                <a:hlinkClick r:id="rId3"/>
              </a:rPr>
              <a:t>online</a:t>
            </a:r>
            <a:endParaRPr lang="en-US" dirty="0">
              <a:latin typeface="+mn-lt"/>
              <a:cs typeface="+mn-cs"/>
            </a:endParaRPr>
          </a:p>
          <a:p>
            <a:pPr indent="-171450" defTabSz="685800">
              <a:lnSpc>
                <a:spcPct val="90000"/>
              </a:lnSpc>
            </a:pPr>
            <a:r>
              <a:rPr lang="en-US" dirty="0">
                <a:latin typeface="+mn-lt"/>
                <a:cs typeface="+mn-cs"/>
              </a:rPr>
              <a:t>Signature of authorized post officer is required</a:t>
            </a:r>
          </a:p>
          <a:p>
            <a:pPr indent="-171450" defTabSz="685800">
              <a:lnSpc>
                <a:spcPct val="90000"/>
              </a:lnSpc>
            </a:pPr>
            <a:endParaRPr lang="en-US" sz="2100" dirty="0">
              <a:latin typeface="Montserrat" panose="00000500000000000000" pitchFamily="2" charset="0"/>
              <a:cs typeface="+mn-cs"/>
            </a:endParaRPr>
          </a:p>
          <a:p>
            <a:pPr indent="-171450" defTabSz="685800">
              <a:lnSpc>
                <a:spcPct val="90000"/>
              </a:lnSpc>
            </a:pPr>
            <a:endParaRPr lang="en-US" sz="2100" dirty="0">
              <a:latin typeface="Montserrat" panose="00000500000000000000" pitchFamily="2" charset="0"/>
              <a:cs typeface="+mn-cs"/>
            </a:endParaRPr>
          </a:p>
        </p:txBody>
      </p:sp>
      <p:pic>
        <p:nvPicPr>
          <p:cNvPr id="2" name="Picture 2" descr="Usage of all American Legion emblems | The American Legion">
            <a:extLst>
              <a:ext uri="{FF2B5EF4-FFF2-40B4-BE49-F238E27FC236}">
                <a16:creationId xmlns:a16="http://schemas.microsoft.com/office/drawing/2014/main" id="{9C3AE431-17C6-87A3-CDC4-6070E5107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32F59C2-58B9-12E3-274B-0027E35F828B}"/>
              </a:ext>
            </a:extLst>
          </p:cNvPr>
          <p:cNvPicPr>
            <a:picLocks noChangeAspect="1"/>
          </p:cNvPicPr>
          <p:nvPr/>
        </p:nvPicPr>
        <p:blipFill>
          <a:blip r:embed="rId5"/>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C1A365F3-FD4E-3799-3933-64E4F3DB767C}"/>
              </a:ext>
            </a:extLst>
          </p:cNvPr>
          <p:cNvSpPr>
            <a:spLocks noGrp="1"/>
          </p:cNvSpPr>
          <p:nvPr>
            <p:ph type="sldNum" sz="quarter" idx="12"/>
          </p:nvPr>
        </p:nvSpPr>
        <p:spPr>
          <a:xfrm>
            <a:off x="9448800" y="6353349"/>
            <a:ext cx="2743200" cy="365125"/>
          </a:xfrm>
        </p:spPr>
        <p:txBody>
          <a:bodyPr/>
          <a:lstStyle/>
          <a:p>
            <a:fld id="{3736F221-14E8-449C-89A1-E77488477D1C}" type="slidenum">
              <a:rPr lang="en-US" smtClean="0"/>
              <a:t>45</a:t>
            </a:fld>
            <a:endParaRPr lang="en-US" dirty="0"/>
          </a:p>
        </p:txBody>
      </p:sp>
      <p:sp>
        <p:nvSpPr>
          <p:cNvPr id="6" name="Footer Placeholder 5">
            <a:extLst>
              <a:ext uri="{FF2B5EF4-FFF2-40B4-BE49-F238E27FC236}">
                <a16:creationId xmlns:a16="http://schemas.microsoft.com/office/drawing/2014/main" id="{873FE43C-22AF-1C49-F710-ADA7755F02BD}"/>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347296822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0782C-1B22-4EAA-F2F2-770C82728B8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50003E92-987F-996C-4B4B-4190E5B6BAE0}"/>
              </a:ext>
            </a:extLst>
          </p:cNvPr>
          <p:cNvSpPr txBox="1">
            <a:spLocks/>
          </p:cNvSpPr>
          <p:nvPr/>
        </p:nvSpPr>
        <p:spPr>
          <a:xfrm>
            <a:off x="2152650" y="24974"/>
            <a:ext cx="7886700" cy="1325563"/>
          </a:xfrm>
          <a:prstGeom prst="rect">
            <a:avLst/>
          </a:prstGeom>
        </p:spPr>
        <p:txBody>
          <a:bodyPr vert="horz" lIns="91440" tIns="45720" rIns="91440" bIns="45720" rtlCol="0">
            <a:normAutofit/>
          </a:bodyPr>
          <a:lstStyle>
            <a:defPPr>
              <a:defRPr lang="en-US"/>
            </a:defPPr>
            <a:lvl1pPr algn="ctr" defTabSz="685800">
              <a:lnSpc>
                <a:spcPct val="90000"/>
              </a:lnSpc>
              <a:spcBef>
                <a:spcPct val="0"/>
              </a:spcBef>
              <a:buNone/>
              <a:defRPr sz="4100" b="1">
                <a:latin typeface="Arial" panose="020B0604020202020204" pitchFamily="34" charset="0"/>
                <a:ea typeface="+mj-ea"/>
                <a:cs typeface="Arial" panose="020B0604020202020204" pitchFamily="34" charset="0"/>
              </a:defRPr>
            </a:lvl1pPr>
          </a:lstStyle>
          <a:p>
            <a:pPr>
              <a:spcAft>
                <a:spcPts val="600"/>
              </a:spcAft>
            </a:pPr>
            <a:r>
              <a:rPr lang="en-US" sz="4000">
                <a:latin typeface="+mj-lt"/>
                <a:cs typeface="+mj-cs"/>
              </a:rPr>
              <a:t>Membership Data Form</a:t>
            </a:r>
          </a:p>
        </p:txBody>
      </p:sp>
      <p:pic>
        <p:nvPicPr>
          <p:cNvPr id="2" name="Picture 2" descr="Usage of all American Legion emblems | The American Legion">
            <a:extLst>
              <a:ext uri="{FF2B5EF4-FFF2-40B4-BE49-F238E27FC236}">
                <a16:creationId xmlns:a16="http://schemas.microsoft.com/office/drawing/2014/main" id="{A0183592-8F9C-0DF7-2425-55CE9ED8D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0690689-8CDD-F750-7647-74B12B0C1143}"/>
              </a:ext>
            </a:extLst>
          </p:cNvPr>
          <p:cNvPicPr>
            <a:picLocks noChangeAspect="1"/>
          </p:cNvPicPr>
          <p:nvPr/>
        </p:nvPicPr>
        <p:blipFill>
          <a:blip r:embed="rId4"/>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AD6F1773-D585-A5EB-B322-C1E914189531}"/>
              </a:ext>
            </a:extLst>
          </p:cNvPr>
          <p:cNvSpPr>
            <a:spLocks noGrp="1"/>
          </p:cNvSpPr>
          <p:nvPr>
            <p:ph type="sldNum" sz="quarter" idx="12"/>
          </p:nvPr>
        </p:nvSpPr>
        <p:spPr>
          <a:xfrm>
            <a:off x="9448800" y="6353349"/>
            <a:ext cx="2743200" cy="365125"/>
          </a:xfrm>
        </p:spPr>
        <p:txBody>
          <a:bodyPr/>
          <a:lstStyle/>
          <a:p>
            <a:fld id="{3736F221-14E8-449C-89A1-E77488477D1C}" type="slidenum">
              <a:rPr lang="en-US" smtClean="0"/>
              <a:t>46</a:t>
            </a:fld>
            <a:endParaRPr lang="en-US" dirty="0"/>
          </a:p>
        </p:txBody>
      </p:sp>
      <p:sp>
        <p:nvSpPr>
          <p:cNvPr id="6" name="Footer Placeholder 5">
            <a:extLst>
              <a:ext uri="{FF2B5EF4-FFF2-40B4-BE49-F238E27FC236}">
                <a16:creationId xmlns:a16="http://schemas.microsoft.com/office/drawing/2014/main" id="{0D9A9747-A4FE-9D0B-1428-DAB7A64990C5}"/>
              </a:ext>
            </a:extLst>
          </p:cNvPr>
          <p:cNvSpPr>
            <a:spLocks noGrp="1"/>
          </p:cNvSpPr>
          <p:nvPr>
            <p:ph type="ftr" sz="quarter" idx="11"/>
          </p:nvPr>
        </p:nvSpPr>
        <p:spPr/>
        <p:txBody>
          <a:bodyPr/>
          <a:lstStyle/>
          <a:p>
            <a:r>
              <a:rPr lang="en-US"/>
              <a:t>District 13 Santa Clara County</a:t>
            </a:r>
          </a:p>
        </p:txBody>
      </p:sp>
      <p:pic>
        <p:nvPicPr>
          <p:cNvPr id="11" name="Picture 10" descr="A close-up of a form&#10;&#10;AI-generated content may be incorrect.">
            <a:extLst>
              <a:ext uri="{FF2B5EF4-FFF2-40B4-BE49-F238E27FC236}">
                <a16:creationId xmlns:a16="http://schemas.microsoft.com/office/drawing/2014/main" id="{33BB32F1-6A37-3FDA-7F48-5271A8956B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986" y="642958"/>
            <a:ext cx="4777614" cy="6190068"/>
          </a:xfrm>
          <a:prstGeom prst="rect">
            <a:avLst/>
          </a:prstGeom>
        </p:spPr>
      </p:pic>
    </p:spTree>
    <p:extLst>
      <p:ext uri="{BB962C8B-B14F-4D97-AF65-F5344CB8AC3E}">
        <p14:creationId xmlns:p14="http://schemas.microsoft.com/office/powerpoint/2010/main" val="78281539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BE804-1BBC-48B6-0A4C-82C66CF60C96}"/>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0A50C65-F42C-53B3-5CE0-9DA7AD67004D}"/>
              </a:ext>
            </a:extLst>
          </p:cNvPr>
          <p:cNvSpPr txBox="1">
            <a:spLocks/>
          </p:cNvSpPr>
          <p:nvPr/>
        </p:nvSpPr>
        <p:spPr>
          <a:xfrm>
            <a:off x="2095500" y="38198"/>
            <a:ext cx="7886700" cy="1325563"/>
          </a:xfrm>
          <a:prstGeom prst="rect">
            <a:avLst/>
          </a:prstGeom>
        </p:spPr>
        <p:txBody>
          <a:bodyPr vert="horz" lIns="91440" tIns="45720" rIns="91440" bIns="45720" rtlCol="0">
            <a:normAutofit/>
          </a:bodyPr>
          <a:lstStyle>
            <a:defPPr>
              <a:defRPr lang="en-US"/>
            </a:defPPr>
            <a:lvl1pPr algn="ctr" defTabSz="685800">
              <a:lnSpc>
                <a:spcPct val="90000"/>
              </a:lnSpc>
              <a:spcBef>
                <a:spcPct val="0"/>
              </a:spcBef>
              <a:buNone/>
              <a:defRPr sz="4100" b="1">
                <a:latin typeface="Arial" panose="020B0604020202020204" pitchFamily="34" charset="0"/>
                <a:ea typeface="+mj-ea"/>
                <a:cs typeface="Arial" panose="020B0604020202020204" pitchFamily="34" charset="0"/>
              </a:defRPr>
            </a:lvl1pPr>
          </a:lstStyle>
          <a:p>
            <a:pPr>
              <a:spcAft>
                <a:spcPts val="600"/>
              </a:spcAft>
            </a:pPr>
            <a:r>
              <a:rPr lang="en-US" sz="4000">
                <a:latin typeface="+mj-lt"/>
                <a:cs typeface="+mj-cs"/>
              </a:rPr>
              <a:t>Membership Data Form</a:t>
            </a:r>
          </a:p>
        </p:txBody>
      </p:sp>
      <p:sp>
        <p:nvSpPr>
          <p:cNvPr id="5" name="TextBox 4">
            <a:extLst>
              <a:ext uri="{FF2B5EF4-FFF2-40B4-BE49-F238E27FC236}">
                <a16:creationId xmlns:a16="http://schemas.microsoft.com/office/drawing/2014/main" id="{C4388B73-40CB-CA01-E9AC-28E1D2CC5B8F}"/>
              </a:ext>
            </a:extLst>
          </p:cNvPr>
          <p:cNvSpPr txBox="1"/>
          <p:nvPr/>
        </p:nvSpPr>
        <p:spPr>
          <a:xfrm>
            <a:off x="691116" y="1715593"/>
            <a:ext cx="10434410" cy="3893531"/>
          </a:xfrm>
          <a:prstGeom prst="rect">
            <a:avLst/>
          </a:prstGeom>
        </p:spPr>
        <p:txBody>
          <a:bodyPr vert="horz" lIns="91440" tIns="45720" rIns="91440" bIns="45720" rtlCol="0">
            <a:normAutofit/>
          </a:bodyPr>
          <a:lstStyle>
            <a:defPPr>
              <a:defRPr lang="en-US"/>
            </a:defPPr>
            <a:lvl1pPr marL="285750" indent="-285750">
              <a:spcAft>
                <a:spcPts val="600"/>
              </a:spcAft>
              <a:buFont typeface="Arial" panose="020B0604020202020204" pitchFamily="34" charset="0"/>
              <a:buChar char="•"/>
              <a:defRPr sz="3200" b="1">
                <a:latin typeface="Arial" panose="020B0604020202020204" pitchFamily="34" charset="0"/>
                <a:cs typeface="Arial" panose="020B0604020202020204" pitchFamily="34" charset="0"/>
              </a:defRPr>
            </a:lvl1pPr>
            <a:lvl2pPr marL="742950" lvl="1" indent="-285750">
              <a:spcAft>
                <a:spcPts val="600"/>
              </a:spcAft>
              <a:buFont typeface="Arial" panose="020B0604020202020204" pitchFamily="34" charset="0"/>
              <a:buChar char="•"/>
              <a:defRPr sz="3200" b="1">
                <a:latin typeface="Arial" panose="020B0604020202020204" pitchFamily="34" charset="0"/>
                <a:cs typeface="Arial" panose="020B0604020202020204" pitchFamily="34" charset="0"/>
              </a:defRPr>
            </a:lvl2pPr>
          </a:lstStyle>
          <a:p>
            <a:pPr indent="-171450" defTabSz="685800">
              <a:lnSpc>
                <a:spcPct val="90000"/>
              </a:lnSpc>
            </a:pPr>
            <a:endParaRPr lang="en-US" sz="2100">
              <a:latin typeface="Montserrat" panose="00000500000000000000" pitchFamily="2" charset="0"/>
              <a:cs typeface="+mn-cs"/>
            </a:endParaRPr>
          </a:p>
          <a:p>
            <a:pPr indent="-171450" defTabSz="685800">
              <a:lnSpc>
                <a:spcPct val="90000"/>
              </a:lnSpc>
            </a:pPr>
            <a:endParaRPr lang="en-US" sz="2100">
              <a:latin typeface="Montserrat" panose="00000500000000000000" pitchFamily="2" charset="0"/>
              <a:cs typeface="+mn-cs"/>
            </a:endParaRPr>
          </a:p>
        </p:txBody>
      </p:sp>
      <p:pic>
        <p:nvPicPr>
          <p:cNvPr id="2" name="Picture 2" descr="Usage of all American Legion emblems | The American Legion">
            <a:extLst>
              <a:ext uri="{FF2B5EF4-FFF2-40B4-BE49-F238E27FC236}">
                <a16:creationId xmlns:a16="http://schemas.microsoft.com/office/drawing/2014/main" id="{1CB458F1-DF87-4561-743D-4D7C90D86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E574EA7-63CF-B7C9-5AB1-4C2E7BDFE6B8}"/>
              </a:ext>
            </a:extLst>
          </p:cNvPr>
          <p:cNvPicPr>
            <a:picLocks noChangeAspect="1"/>
          </p:cNvPicPr>
          <p:nvPr/>
        </p:nvPicPr>
        <p:blipFill>
          <a:blip r:embed="rId4"/>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C53F4083-27C8-1F8B-F320-4FE58826D73F}"/>
              </a:ext>
            </a:extLst>
          </p:cNvPr>
          <p:cNvSpPr>
            <a:spLocks noGrp="1"/>
          </p:cNvSpPr>
          <p:nvPr>
            <p:ph type="sldNum" sz="quarter" idx="12"/>
          </p:nvPr>
        </p:nvSpPr>
        <p:spPr>
          <a:xfrm>
            <a:off x="9448800" y="6353349"/>
            <a:ext cx="2743200" cy="365125"/>
          </a:xfrm>
        </p:spPr>
        <p:txBody>
          <a:bodyPr/>
          <a:lstStyle/>
          <a:p>
            <a:fld id="{3736F221-14E8-449C-89A1-E77488477D1C}" type="slidenum">
              <a:rPr lang="en-US" smtClean="0"/>
              <a:t>47</a:t>
            </a:fld>
            <a:endParaRPr lang="en-US" dirty="0"/>
          </a:p>
        </p:txBody>
      </p:sp>
      <p:sp>
        <p:nvSpPr>
          <p:cNvPr id="6" name="Footer Placeholder 5">
            <a:extLst>
              <a:ext uri="{FF2B5EF4-FFF2-40B4-BE49-F238E27FC236}">
                <a16:creationId xmlns:a16="http://schemas.microsoft.com/office/drawing/2014/main" id="{57D2A7C3-8F77-F800-1B20-C78B517E08DB}"/>
              </a:ext>
            </a:extLst>
          </p:cNvPr>
          <p:cNvSpPr>
            <a:spLocks noGrp="1"/>
          </p:cNvSpPr>
          <p:nvPr>
            <p:ph type="ftr" sz="quarter" idx="11"/>
          </p:nvPr>
        </p:nvSpPr>
        <p:spPr/>
        <p:txBody>
          <a:bodyPr/>
          <a:lstStyle/>
          <a:p>
            <a:r>
              <a:rPr lang="en-US"/>
              <a:t>District 13 Santa Clara County</a:t>
            </a:r>
          </a:p>
        </p:txBody>
      </p:sp>
      <p:pic>
        <p:nvPicPr>
          <p:cNvPr id="8" name="Picture 7" descr="A document with text and images&#10;&#10;AI-generated content may be incorrect.">
            <a:extLst>
              <a:ext uri="{FF2B5EF4-FFF2-40B4-BE49-F238E27FC236}">
                <a16:creationId xmlns:a16="http://schemas.microsoft.com/office/drawing/2014/main" id="{8A3581F4-5022-4FCF-B33E-8C29B99287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8664" y="562540"/>
            <a:ext cx="4869821" cy="6295460"/>
          </a:xfrm>
          <a:prstGeom prst="rect">
            <a:avLst/>
          </a:prstGeom>
        </p:spPr>
      </p:pic>
    </p:spTree>
    <p:extLst>
      <p:ext uri="{BB962C8B-B14F-4D97-AF65-F5344CB8AC3E}">
        <p14:creationId xmlns:p14="http://schemas.microsoft.com/office/powerpoint/2010/main" val="48688224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9C538-E51F-C427-AA46-FE4531A82138}"/>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6518634-A476-7ECD-BE02-77779EC89A00}"/>
              </a:ext>
            </a:extLst>
          </p:cNvPr>
          <p:cNvSpPr txBox="1">
            <a:spLocks/>
          </p:cNvSpPr>
          <p:nvPr/>
        </p:nvSpPr>
        <p:spPr>
          <a:xfrm>
            <a:off x="2095500" y="454232"/>
            <a:ext cx="7886700" cy="1325563"/>
          </a:xfrm>
          <a:prstGeom prst="rect">
            <a:avLst/>
          </a:prstGeom>
        </p:spPr>
        <p:txBody>
          <a:bodyPr vert="horz" lIns="91440" tIns="45720" rIns="91440" bIns="45720" rtlCol="0">
            <a:normAutofit/>
          </a:bodyPr>
          <a:lstStyle>
            <a:defPPr>
              <a:defRPr lang="en-US"/>
            </a:defPPr>
            <a:lvl1pPr algn="ctr" defTabSz="685800">
              <a:lnSpc>
                <a:spcPct val="90000"/>
              </a:lnSpc>
              <a:spcBef>
                <a:spcPct val="0"/>
              </a:spcBef>
              <a:buNone/>
              <a:defRPr sz="4100" b="1">
                <a:latin typeface="Arial" panose="020B0604020202020204" pitchFamily="34" charset="0"/>
                <a:ea typeface="+mj-ea"/>
                <a:cs typeface="Arial" panose="020B0604020202020204" pitchFamily="34" charset="0"/>
              </a:defRPr>
            </a:lvl1pPr>
          </a:lstStyle>
          <a:p>
            <a:pPr>
              <a:spcAft>
                <a:spcPts val="600"/>
              </a:spcAft>
            </a:pPr>
            <a:r>
              <a:rPr lang="en-US" sz="4000">
                <a:latin typeface="+mj-lt"/>
                <a:cs typeface="+mj-cs"/>
              </a:rPr>
              <a:t>MyLegion.org</a:t>
            </a:r>
          </a:p>
        </p:txBody>
      </p:sp>
      <p:sp>
        <p:nvSpPr>
          <p:cNvPr id="5" name="TextBox 4">
            <a:extLst>
              <a:ext uri="{FF2B5EF4-FFF2-40B4-BE49-F238E27FC236}">
                <a16:creationId xmlns:a16="http://schemas.microsoft.com/office/drawing/2014/main" id="{C01C9951-A524-BB6F-AF37-C6B0B6C7EA54}"/>
              </a:ext>
            </a:extLst>
          </p:cNvPr>
          <p:cNvSpPr txBox="1"/>
          <p:nvPr/>
        </p:nvSpPr>
        <p:spPr>
          <a:xfrm>
            <a:off x="707508" y="990406"/>
            <a:ext cx="10662684" cy="4877187"/>
          </a:xfrm>
          <a:prstGeom prst="rect">
            <a:avLst/>
          </a:prstGeom>
        </p:spPr>
        <p:txBody>
          <a:bodyPr vert="horz" lIns="91440" tIns="45720" rIns="91440" bIns="45720" rtlCol="0">
            <a:normAutofit/>
          </a:bodyPr>
          <a:lstStyle>
            <a:defPPr>
              <a:defRPr lang="en-US"/>
            </a:defPPr>
            <a:lvl1pPr marL="285750" indent="-285750">
              <a:spcAft>
                <a:spcPts val="600"/>
              </a:spcAft>
              <a:buFont typeface="Arial" panose="020B0604020202020204" pitchFamily="34" charset="0"/>
              <a:buChar char="•"/>
              <a:defRPr sz="3200" b="1">
                <a:latin typeface="Arial" panose="020B0604020202020204" pitchFamily="34" charset="0"/>
                <a:cs typeface="Arial" panose="020B0604020202020204" pitchFamily="34" charset="0"/>
              </a:defRPr>
            </a:lvl1pPr>
            <a:lvl2pPr marL="742950" lvl="1" indent="-285750">
              <a:spcAft>
                <a:spcPts val="600"/>
              </a:spcAft>
              <a:buFont typeface="Arial" panose="020B0604020202020204" pitchFamily="34" charset="0"/>
              <a:buChar char="•"/>
              <a:defRPr sz="3200" b="1">
                <a:latin typeface="Arial" panose="020B0604020202020204" pitchFamily="34" charset="0"/>
                <a:cs typeface="Arial" panose="020B0604020202020204" pitchFamily="34" charset="0"/>
              </a:defRPr>
            </a:lvl2pPr>
          </a:lstStyle>
          <a:p>
            <a:pPr indent="-171450" defTabSz="685800">
              <a:lnSpc>
                <a:spcPct val="90000"/>
              </a:lnSpc>
            </a:pPr>
            <a:r>
              <a:rPr lang="en-US">
                <a:latin typeface="+mn-lt"/>
                <a:cs typeface="+mn-cs"/>
                <a:hlinkClick r:id="rId3"/>
              </a:rPr>
              <a:t>Link</a:t>
            </a:r>
            <a:endParaRPr lang="en-US">
              <a:latin typeface="+mn-lt"/>
              <a:cs typeface="+mn-cs"/>
            </a:endParaRPr>
          </a:p>
          <a:p>
            <a:pPr indent="-171450" defTabSz="685800">
              <a:lnSpc>
                <a:spcPct val="90000"/>
              </a:lnSpc>
            </a:pPr>
            <a:r>
              <a:rPr lang="en-US">
                <a:latin typeface="+mn-lt"/>
                <a:cs typeface="+mn-cs"/>
              </a:rPr>
              <a:t>Two uses</a:t>
            </a:r>
          </a:p>
          <a:p>
            <a:pPr lvl="1" indent="-171450" defTabSz="685800">
              <a:lnSpc>
                <a:spcPct val="90000"/>
              </a:lnSpc>
            </a:pPr>
            <a:r>
              <a:rPr lang="en-US">
                <a:latin typeface="+mn-lt"/>
                <a:cs typeface="+mn-cs"/>
              </a:rPr>
              <a:t>Personal (Individual Member) </a:t>
            </a:r>
            <a:r>
              <a:rPr lang="en-US" sz="2400">
                <a:solidFill>
                  <a:srgbClr val="C00000"/>
                </a:solidFill>
                <a:latin typeface="+mn-lt"/>
                <a:cs typeface="+mn-cs"/>
              </a:rPr>
              <a:t>Highly Recommend</a:t>
            </a:r>
          </a:p>
          <a:p>
            <a:pPr marL="1085850" lvl="2" indent="-342900" defTabSz="685800">
              <a:lnSpc>
                <a:spcPct val="90000"/>
              </a:lnSpc>
              <a:buFont typeface="Arial" panose="020B0604020202020204" pitchFamily="34" charset="0"/>
              <a:buChar char="•"/>
            </a:pPr>
            <a:r>
              <a:rPr lang="en-US" sz="2400" b="1"/>
              <a:t>Ability for members to update info directly</a:t>
            </a:r>
          </a:p>
          <a:p>
            <a:pPr marL="1085850" lvl="2" indent="-342900" defTabSz="685800">
              <a:lnSpc>
                <a:spcPct val="90000"/>
              </a:lnSpc>
              <a:buFont typeface="Arial" panose="020B0604020202020204" pitchFamily="34" charset="0"/>
              <a:buChar char="•"/>
            </a:pPr>
            <a:r>
              <a:rPr lang="en-US" sz="2400" b="1"/>
              <a:t>Can update the following: </a:t>
            </a:r>
          </a:p>
          <a:p>
            <a:pPr marL="1543050" lvl="3" indent="-342900" defTabSz="685800">
              <a:lnSpc>
                <a:spcPct val="90000"/>
              </a:lnSpc>
              <a:buFont typeface="Arial" panose="020B0604020202020204" pitchFamily="34" charset="0"/>
              <a:buChar char="•"/>
            </a:pPr>
            <a:r>
              <a:rPr lang="en-US" sz="2000" b="1"/>
              <a:t>Name/Demographics</a:t>
            </a:r>
          </a:p>
          <a:p>
            <a:pPr marL="1543050" lvl="3" indent="-342900" defTabSz="685800">
              <a:lnSpc>
                <a:spcPct val="90000"/>
              </a:lnSpc>
              <a:buFont typeface="Arial" panose="020B0604020202020204" pitchFamily="34" charset="0"/>
              <a:buChar char="•"/>
            </a:pPr>
            <a:r>
              <a:rPr lang="en-US" sz="2000" b="1"/>
              <a:t>Military Service</a:t>
            </a:r>
          </a:p>
          <a:p>
            <a:pPr marL="1543050" lvl="3" indent="-342900" defTabSz="685800">
              <a:lnSpc>
                <a:spcPct val="90000"/>
              </a:lnSpc>
              <a:buFont typeface="Arial" panose="020B0604020202020204" pitchFamily="34" charset="0"/>
              <a:buChar char="•"/>
            </a:pPr>
            <a:r>
              <a:rPr lang="en-US" sz="2000" b="1"/>
              <a:t>Contact Info</a:t>
            </a:r>
          </a:p>
          <a:p>
            <a:pPr marL="1543050" lvl="3" indent="-342900" defTabSz="685800">
              <a:lnSpc>
                <a:spcPct val="90000"/>
              </a:lnSpc>
              <a:buFont typeface="Arial" panose="020B0604020202020204" pitchFamily="34" charset="0"/>
              <a:buChar char="•"/>
            </a:pPr>
            <a:r>
              <a:rPr lang="en-US" sz="2000" b="1"/>
              <a:t>Addresses</a:t>
            </a:r>
          </a:p>
          <a:p>
            <a:pPr marL="1543050" lvl="3" indent="-342900" defTabSz="685800">
              <a:lnSpc>
                <a:spcPct val="90000"/>
              </a:lnSpc>
              <a:buFont typeface="Arial" panose="020B0604020202020204" pitchFamily="34" charset="0"/>
              <a:buChar char="•"/>
            </a:pPr>
            <a:r>
              <a:rPr lang="en-US" sz="2000" b="1"/>
              <a:t>Emergency Contacts</a:t>
            </a:r>
            <a:endParaRPr lang="en-US" sz="2400"/>
          </a:p>
          <a:p>
            <a:pPr lvl="2" indent="-171450" defTabSz="685800">
              <a:lnSpc>
                <a:spcPct val="90000"/>
              </a:lnSpc>
            </a:pPr>
            <a:endParaRPr lang="en-US">
              <a:latin typeface="+mn-lt"/>
              <a:cs typeface="+mn-cs"/>
            </a:endParaRPr>
          </a:p>
          <a:p>
            <a:pPr lvl="1" indent="-171450" defTabSz="685800">
              <a:lnSpc>
                <a:spcPct val="90000"/>
              </a:lnSpc>
            </a:pPr>
            <a:r>
              <a:rPr lang="en-US">
                <a:latin typeface="+mn-lt"/>
                <a:cs typeface="+mn-cs"/>
              </a:rPr>
              <a:t>My groups (Key Officers)</a:t>
            </a:r>
          </a:p>
          <a:p>
            <a:pPr marL="1028700" lvl="2" indent="-285750" defTabSz="685800">
              <a:lnSpc>
                <a:spcPct val="90000"/>
              </a:lnSpc>
              <a:buFont typeface="Arial" panose="020B0604020202020204" pitchFamily="34" charset="0"/>
              <a:buChar char="•"/>
            </a:pPr>
            <a:r>
              <a:rPr lang="en-US" sz="2400" b="1"/>
              <a:t>Ability to update member info directly as Adjutant</a:t>
            </a:r>
          </a:p>
          <a:p>
            <a:pPr marL="1028700" lvl="2" indent="-285750" defTabSz="685800">
              <a:lnSpc>
                <a:spcPct val="90000"/>
              </a:lnSpc>
              <a:buFont typeface="Arial" panose="020B0604020202020204" pitchFamily="34" charset="0"/>
              <a:buChar char="•"/>
            </a:pPr>
            <a:endParaRPr lang="en-US" sz="2400" b="1">
              <a:latin typeface="+mn-lt"/>
              <a:cs typeface="+mn-cs"/>
            </a:endParaRPr>
          </a:p>
          <a:p>
            <a:pPr lvl="1" indent="-171450" defTabSz="685800">
              <a:lnSpc>
                <a:spcPct val="90000"/>
              </a:lnSpc>
            </a:pPr>
            <a:endParaRPr lang="en-US">
              <a:latin typeface="+mn-lt"/>
              <a:cs typeface="+mn-cs"/>
            </a:endParaRPr>
          </a:p>
          <a:p>
            <a:pPr lvl="1" indent="-171450" defTabSz="685800">
              <a:lnSpc>
                <a:spcPct val="90000"/>
              </a:lnSpc>
            </a:pPr>
            <a:endParaRPr lang="en-US">
              <a:latin typeface="+mn-lt"/>
              <a:cs typeface="+mn-cs"/>
            </a:endParaRPr>
          </a:p>
          <a:p>
            <a:pPr indent="-171450" defTabSz="685800">
              <a:lnSpc>
                <a:spcPct val="90000"/>
              </a:lnSpc>
            </a:pPr>
            <a:endParaRPr lang="en-US" sz="2100">
              <a:latin typeface="Montserrat" panose="00000500000000000000" pitchFamily="2" charset="0"/>
              <a:cs typeface="+mn-cs"/>
            </a:endParaRPr>
          </a:p>
        </p:txBody>
      </p:sp>
      <p:pic>
        <p:nvPicPr>
          <p:cNvPr id="2" name="Picture 2" descr="Usage of all American Legion emblems | The American Legion">
            <a:extLst>
              <a:ext uri="{FF2B5EF4-FFF2-40B4-BE49-F238E27FC236}">
                <a16:creationId xmlns:a16="http://schemas.microsoft.com/office/drawing/2014/main" id="{46B55754-C2F6-A5C5-C44C-B7BCA9AE3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04CC53B-86B6-4F1B-AF6D-7BD78E71043F}"/>
              </a:ext>
            </a:extLst>
          </p:cNvPr>
          <p:cNvPicPr>
            <a:picLocks noChangeAspect="1"/>
          </p:cNvPicPr>
          <p:nvPr/>
        </p:nvPicPr>
        <p:blipFill>
          <a:blip r:embed="rId5"/>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88422D04-B643-3536-EF94-221EEF95730B}"/>
              </a:ext>
            </a:extLst>
          </p:cNvPr>
          <p:cNvSpPr>
            <a:spLocks noGrp="1"/>
          </p:cNvSpPr>
          <p:nvPr>
            <p:ph type="sldNum" sz="quarter" idx="12"/>
          </p:nvPr>
        </p:nvSpPr>
        <p:spPr>
          <a:xfrm>
            <a:off x="9448800" y="6348656"/>
            <a:ext cx="2743200" cy="365125"/>
          </a:xfrm>
        </p:spPr>
        <p:txBody>
          <a:bodyPr/>
          <a:lstStyle/>
          <a:p>
            <a:fld id="{3736F221-14E8-449C-89A1-E77488477D1C}" type="slidenum">
              <a:rPr lang="en-US" smtClean="0"/>
              <a:t>48</a:t>
            </a:fld>
            <a:endParaRPr lang="en-US" dirty="0"/>
          </a:p>
        </p:txBody>
      </p:sp>
      <p:sp>
        <p:nvSpPr>
          <p:cNvPr id="6" name="Footer Placeholder 5">
            <a:extLst>
              <a:ext uri="{FF2B5EF4-FFF2-40B4-BE49-F238E27FC236}">
                <a16:creationId xmlns:a16="http://schemas.microsoft.com/office/drawing/2014/main" id="{CEC994EB-0CF9-1ACA-210B-FBB8D05E8230}"/>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192604267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0A531-AAD0-F102-F8A8-8FFDEA52A759}"/>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8069FD2-E8C2-46FA-3C6A-AD0259E9F180}"/>
              </a:ext>
            </a:extLst>
          </p:cNvPr>
          <p:cNvSpPr txBox="1">
            <a:spLocks/>
          </p:cNvSpPr>
          <p:nvPr/>
        </p:nvSpPr>
        <p:spPr>
          <a:xfrm>
            <a:off x="2095500" y="454232"/>
            <a:ext cx="7886700" cy="1325563"/>
          </a:xfrm>
          <a:prstGeom prst="rect">
            <a:avLst/>
          </a:prstGeom>
        </p:spPr>
        <p:txBody>
          <a:bodyPr vert="horz" lIns="91440" tIns="45720" rIns="91440" bIns="45720" rtlCol="0">
            <a:normAutofit/>
          </a:bodyPr>
          <a:lstStyle>
            <a:defPPr>
              <a:defRPr lang="en-US"/>
            </a:defPPr>
            <a:lvl1pPr algn="ctr" defTabSz="685800">
              <a:lnSpc>
                <a:spcPct val="90000"/>
              </a:lnSpc>
              <a:spcBef>
                <a:spcPct val="0"/>
              </a:spcBef>
              <a:buNone/>
              <a:defRPr sz="4100" b="1">
                <a:latin typeface="Arial" panose="020B0604020202020204" pitchFamily="34" charset="0"/>
                <a:ea typeface="+mj-ea"/>
                <a:cs typeface="Arial" panose="020B0604020202020204" pitchFamily="34" charset="0"/>
              </a:defRPr>
            </a:lvl1pPr>
          </a:lstStyle>
          <a:p>
            <a:pPr>
              <a:spcAft>
                <a:spcPts val="600"/>
              </a:spcAft>
            </a:pPr>
            <a:r>
              <a:rPr lang="en-US" sz="4000">
                <a:latin typeface="+mj-lt"/>
                <a:cs typeface="+mj-cs"/>
              </a:rPr>
              <a:t>MyLegion.org</a:t>
            </a:r>
          </a:p>
        </p:txBody>
      </p:sp>
      <p:sp>
        <p:nvSpPr>
          <p:cNvPr id="5" name="TextBox 4">
            <a:extLst>
              <a:ext uri="{FF2B5EF4-FFF2-40B4-BE49-F238E27FC236}">
                <a16:creationId xmlns:a16="http://schemas.microsoft.com/office/drawing/2014/main" id="{C0250786-1D42-3168-DD69-457FE6021134}"/>
              </a:ext>
            </a:extLst>
          </p:cNvPr>
          <p:cNvSpPr txBox="1"/>
          <p:nvPr/>
        </p:nvSpPr>
        <p:spPr>
          <a:xfrm>
            <a:off x="691116" y="1290291"/>
            <a:ext cx="10662684" cy="4877187"/>
          </a:xfrm>
          <a:prstGeom prst="rect">
            <a:avLst/>
          </a:prstGeom>
        </p:spPr>
        <p:txBody>
          <a:bodyPr vert="horz" lIns="91440" tIns="45720" rIns="91440" bIns="45720" rtlCol="0">
            <a:normAutofit fontScale="92500" lnSpcReduction="20000"/>
          </a:bodyPr>
          <a:lstStyle>
            <a:defPPr>
              <a:defRPr lang="en-US"/>
            </a:defPPr>
            <a:lvl1pPr marL="285750" indent="-285750">
              <a:spcAft>
                <a:spcPts val="600"/>
              </a:spcAft>
              <a:buFont typeface="Arial" panose="020B0604020202020204" pitchFamily="34" charset="0"/>
              <a:buChar char="•"/>
              <a:defRPr sz="3200" b="1">
                <a:latin typeface="Arial" panose="020B0604020202020204" pitchFamily="34" charset="0"/>
                <a:cs typeface="Arial" panose="020B0604020202020204" pitchFamily="34" charset="0"/>
              </a:defRPr>
            </a:lvl1pPr>
            <a:lvl2pPr marL="742950" lvl="1" indent="-285750">
              <a:spcAft>
                <a:spcPts val="600"/>
              </a:spcAft>
              <a:buFont typeface="Arial" panose="020B0604020202020204" pitchFamily="34" charset="0"/>
              <a:buChar char="•"/>
              <a:defRPr sz="3200" b="1">
                <a:latin typeface="Arial" panose="020B0604020202020204" pitchFamily="34" charset="0"/>
                <a:cs typeface="Arial" panose="020B0604020202020204" pitchFamily="34" charset="0"/>
              </a:defRPr>
            </a:lvl2pPr>
          </a:lstStyle>
          <a:p>
            <a:pPr lvl="2" indent="-171450" defTabSz="685800">
              <a:lnSpc>
                <a:spcPct val="90000"/>
              </a:lnSpc>
            </a:pPr>
            <a:endParaRPr lang="en-US">
              <a:latin typeface="+mn-lt"/>
              <a:cs typeface="+mn-cs"/>
            </a:endParaRPr>
          </a:p>
          <a:p>
            <a:pPr marL="857250" lvl="1" defTabSz="685800">
              <a:lnSpc>
                <a:spcPct val="90000"/>
              </a:lnSpc>
            </a:pPr>
            <a:r>
              <a:rPr lang="en-US" sz="2800" b="1">
                <a:latin typeface="+mn-lt"/>
                <a:cs typeface="+mn-cs"/>
              </a:rPr>
              <a:t>Used to make updates immediately versus using member data form</a:t>
            </a:r>
          </a:p>
          <a:p>
            <a:pPr marL="857250" lvl="1" defTabSz="685800">
              <a:lnSpc>
                <a:spcPct val="90000"/>
              </a:lnSpc>
            </a:pPr>
            <a:r>
              <a:rPr lang="en-US" sz="2800" b="1">
                <a:latin typeface="+mn-lt"/>
                <a:cs typeface="+mn-cs"/>
              </a:rPr>
              <a:t>Ability to update the same info that individual members can do</a:t>
            </a:r>
          </a:p>
          <a:p>
            <a:pPr marL="857250" lvl="1" defTabSz="685800">
              <a:lnSpc>
                <a:spcPct val="90000"/>
              </a:lnSpc>
            </a:pPr>
            <a:r>
              <a:rPr lang="en-US" sz="2800" b="1">
                <a:latin typeface="+mn-lt"/>
                <a:cs typeface="+mn-cs"/>
              </a:rPr>
              <a:t>Mostly used </a:t>
            </a:r>
            <a:r>
              <a:rPr lang="en-US" sz="2800" b="1"/>
              <a:t>to update info for members who are not computer literate or don’t have a computer</a:t>
            </a:r>
          </a:p>
          <a:p>
            <a:pPr marL="400050" defTabSz="685800">
              <a:lnSpc>
                <a:spcPct val="90000"/>
              </a:lnSpc>
            </a:pPr>
            <a:r>
              <a:rPr lang="en-US" sz="3800"/>
              <a:t>Need to register to use</a:t>
            </a:r>
          </a:p>
          <a:p>
            <a:pPr marL="857250" lvl="1" defTabSz="685800">
              <a:lnSpc>
                <a:spcPct val="90000"/>
              </a:lnSpc>
            </a:pPr>
            <a:r>
              <a:rPr lang="en-US" sz="2600" b="1">
                <a:latin typeface="+mn-lt"/>
                <a:cs typeface="+mn-cs"/>
              </a:rPr>
              <a:t>Click on help link (on top of page)</a:t>
            </a:r>
          </a:p>
          <a:p>
            <a:pPr marL="857250" lvl="1" defTabSz="685800">
              <a:lnSpc>
                <a:spcPct val="90000"/>
              </a:lnSpc>
            </a:pPr>
            <a:r>
              <a:rPr lang="en-US" sz="2600" b="1"/>
              <a:t>Will explain how to register</a:t>
            </a:r>
          </a:p>
          <a:p>
            <a:pPr marL="400050" defTabSz="685800">
              <a:lnSpc>
                <a:spcPct val="90000"/>
              </a:lnSpc>
            </a:pPr>
            <a:r>
              <a:rPr lang="en-US" sz="3800">
                <a:latin typeface="+mn-lt"/>
                <a:cs typeface="+mn-cs"/>
              </a:rPr>
              <a:t>How to use mylegion.org (members &amp; Officers)</a:t>
            </a:r>
          </a:p>
          <a:p>
            <a:pPr marL="857250" indent="-457200" defTabSz="685800">
              <a:lnSpc>
                <a:spcPct val="90000"/>
              </a:lnSpc>
            </a:pPr>
            <a:r>
              <a:rPr lang="en-US" sz="2600" b="1"/>
              <a:t>Click on how to use mylegion.org </a:t>
            </a:r>
          </a:p>
          <a:p>
            <a:pPr marL="857250" indent="-457200" defTabSz="685800">
              <a:lnSpc>
                <a:spcPct val="90000"/>
              </a:lnSpc>
            </a:pPr>
            <a:r>
              <a:rPr lang="en-US" sz="2600" b="1">
                <a:latin typeface="+mn-lt"/>
                <a:cs typeface="+mn-cs"/>
              </a:rPr>
              <a:t>Follow</a:t>
            </a:r>
            <a:r>
              <a:rPr lang="en-US" sz="2600" b="1"/>
              <a:t> instructions</a:t>
            </a:r>
          </a:p>
          <a:p>
            <a:pPr marL="857250" indent="-457200" defTabSz="685800">
              <a:lnSpc>
                <a:spcPct val="90000"/>
              </a:lnSpc>
            </a:pPr>
            <a:r>
              <a:rPr lang="en-US" sz="2600"/>
              <a:t>They have training presentations for each step</a:t>
            </a:r>
            <a:endParaRPr lang="en-US" sz="2600" b="1"/>
          </a:p>
          <a:p>
            <a:pPr marL="1028700" lvl="2" defTabSz="685800">
              <a:lnSpc>
                <a:spcPct val="90000"/>
              </a:lnSpc>
            </a:pPr>
            <a:endParaRPr lang="en-US" sz="2400">
              <a:latin typeface="+mn-lt"/>
              <a:cs typeface="+mn-cs"/>
            </a:endParaRPr>
          </a:p>
          <a:p>
            <a:pPr lvl="1" indent="-171450" defTabSz="685800">
              <a:lnSpc>
                <a:spcPct val="90000"/>
              </a:lnSpc>
            </a:pPr>
            <a:endParaRPr lang="en-US">
              <a:latin typeface="+mn-lt"/>
              <a:cs typeface="+mn-cs"/>
            </a:endParaRPr>
          </a:p>
          <a:p>
            <a:pPr lvl="1" indent="-171450" defTabSz="685800">
              <a:lnSpc>
                <a:spcPct val="90000"/>
              </a:lnSpc>
            </a:pPr>
            <a:endParaRPr lang="en-US">
              <a:latin typeface="+mn-lt"/>
              <a:cs typeface="+mn-cs"/>
            </a:endParaRPr>
          </a:p>
          <a:p>
            <a:pPr marL="114300" indent="0" defTabSz="685800">
              <a:lnSpc>
                <a:spcPct val="90000"/>
              </a:lnSpc>
              <a:buNone/>
            </a:pPr>
            <a:endParaRPr lang="en-US" sz="2100">
              <a:latin typeface="Montserrat" panose="00000500000000000000" pitchFamily="2" charset="0"/>
              <a:cs typeface="+mn-cs"/>
            </a:endParaRPr>
          </a:p>
        </p:txBody>
      </p:sp>
      <p:pic>
        <p:nvPicPr>
          <p:cNvPr id="2" name="Picture 2" descr="Usage of all American Legion emblems | The American Legion">
            <a:extLst>
              <a:ext uri="{FF2B5EF4-FFF2-40B4-BE49-F238E27FC236}">
                <a16:creationId xmlns:a16="http://schemas.microsoft.com/office/drawing/2014/main" id="{4ACED7CE-3FBC-6691-AD05-76AA93290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24B09D4-03A7-1A44-4363-E59836898FD7}"/>
              </a:ext>
            </a:extLst>
          </p:cNvPr>
          <p:cNvPicPr>
            <a:picLocks noChangeAspect="1"/>
          </p:cNvPicPr>
          <p:nvPr/>
        </p:nvPicPr>
        <p:blipFill>
          <a:blip r:embed="rId4"/>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2B79A5C6-A53A-316D-E86B-5012E32FD28A}"/>
              </a:ext>
            </a:extLst>
          </p:cNvPr>
          <p:cNvSpPr>
            <a:spLocks noGrp="1"/>
          </p:cNvSpPr>
          <p:nvPr>
            <p:ph type="sldNum" sz="quarter" idx="12"/>
          </p:nvPr>
        </p:nvSpPr>
        <p:spPr>
          <a:xfrm>
            <a:off x="9448800" y="6353349"/>
            <a:ext cx="2743200" cy="365125"/>
          </a:xfrm>
        </p:spPr>
        <p:txBody>
          <a:bodyPr/>
          <a:lstStyle/>
          <a:p>
            <a:fld id="{3736F221-14E8-449C-89A1-E77488477D1C}" type="slidenum">
              <a:rPr lang="en-US" smtClean="0"/>
              <a:t>49</a:t>
            </a:fld>
            <a:endParaRPr lang="en-US" dirty="0"/>
          </a:p>
        </p:txBody>
      </p:sp>
      <p:sp>
        <p:nvSpPr>
          <p:cNvPr id="6" name="Footer Placeholder 5">
            <a:extLst>
              <a:ext uri="{FF2B5EF4-FFF2-40B4-BE49-F238E27FC236}">
                <a16:creationId xmlns:a16="http://schemas.microsoft.com/office/drawing/2014/main" id="{DE0355A1-764F-F1CC-0BBF-4BC01C6AC80E}"/>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36472953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0"/>
            <a:ext cx="7772400" cy="5943600"/>
          </a:xfrm>
        </p:spPr>
        <p:txBody>
          <a:bodyPr anchor="t">
            <a:normAutofit/>
          </a:bodyPr>
          <a:lstStyle/>
          <a:p>
            <a:br>
              <a:rPr lang="en-US" sz="4400" b="1" cap="small">
                <a:latin typeface="Trajan Pro 3" pitchFamily="18" charset="0"/>
                <a:ea typeface="Tahoma" pitchFamily="34" charset="0"/>
                <a:cs typeface="Tahoma" pitchFamily="34" charset="0"/>
              </a:rPr>
            </a:br>
            <a:br>
              <a:rPr lang="en-US" sz="4400" b="1" cap="small">
                <a:latin typeface="Trajan Pro 3" pitchFamily="18" charset="0"/>
                <a:ea typeface="Tahoma" pitchFamily="34" charset="0"/>
                <a:cs typeface="Tahoma" pitchFamily="34" charset="0"/>
              </a:rPr>
            </a:br>
            <a:endParaRPr lang="en-US" sz="4400" b="1" cap="small">
              <a:latin typeface="Trajan Pro 3" pitchFamily="18" charset="0"/>
              <a:ea typeface="Tahoma" pitchFamily="34" charset="0"/>
              <a:cs typeface="Tahoma" pitchFamily="34" charset="0"/>
            </a:endParaRPr>
          </a:p>
        </p:txBody>
      </p:sp>
      <p:sp>
        <p:nvSpPr>
          <p:cNvPr id="3" name="Subtitle 2"/>
          <p:cNvSpPr>
            <a:spLocks noGrp="1"/>
          </p:cNvSpPr>
          <p:nvPr>
            <p:ph type="subTitle" idx="1"/>
          </p:nvPr>
        </p:nvSpPr>
        <p:spPr>
          <a:xfrm>
            <a:off x="2895600" y="3067050"/>
            <a:ext cx="6400800" cy="876300"/>
          </a:xfrm>
        </p:spPr>
        <p:txBody>
          <a:bodyPr>
            <a:normAutofit/>
          </a:bodyPr>
          <a:lstStyle/>
          <a:p>
            <a:r>
              <a:rPr lang="en-US" sz="4000" b="1"/>
              <a:t>Why are we here?</a:t>
            </a:r>
          </a:p>
        </p:txBody>
      </p:sp>
      <p:pic>
        <p:nvPicPr>
          <p:cNvPr id="4" name="Picture 2" descr="Usage of all American Legion emblems | The American Legion">
            <a:extLst>
              <a:ext uri="{FF2B5EF4-FFF2-40B4-BE49-F238E27FC236}">
                <a16:creationId xmlns:a16="http://schemas.microsoft.com/office/drawing/2014/main" id="{293D4A9C-7518-5C0B-3F7E-D32772145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6DE0FDC-AE4F-EA19-4458-5B2AD5D2E9D6}"/>
              </a:ext>
            </a:extLst>
          </p:cNvPr>
          <p:cNvPicPr>
            <a:picLocks noChangeAspect="1"/>
          </p:cNvPicPr>
          <p:nvPr/>
        </p:nvPicPr>
        <p:blipFill>
          <a:blip r:embed="rId4"/>
          <a:stretch>
            <a:fillRect/>
          </a:stretch>
        </p:blipFill>
        <p:spPr>
          <a:xfrm>
            <a:off x="95693" y="6177205"/>
            <a:ext cx="1846028" cy="544270"/>
          </a:xfrm>
          <a:prstGeom prst="rect">
            <a:avLst/>
          </a:prstGeom>
        </p:spPr>
      </p:pic>
      <p:sp>
        <p:nvSpPr>
          <p:cNvPr id="6" name="Slide Number Placeholder 5">
            <a:extLst>
              <a:ext uri="{FF2B5EF4-FFF2-40B4-BE49-F238E27FC236}">
                <a16:creationId xmlns:a16="http://schemas.microsoft.com/office/drawing/2014/main" id="{AE76D53F-14EE-4238-1CC2-15A8F8D86641}"/>
              </a:ext>
            </a:extLst>
          </p:cNvPr>
          <p:cNvSpPr>
            <a:spLocks noGrp="1"/>
          </p:cNvSpPr>
          <p:nvPr>
            <p:ph type="sldNum" sz="quarter" idx="12"/>
          </p:nvPr>
        </p:nvSpPr>
        <p:spPr>
          <a:xfrm>
            <a:off x="9448800" y="6449340"/>
            <a:ext cx="2743200" cy="365125"/>
          </a:xfrm>
        </p:spPr>
        <p:txBody>
          <a:bodyPr/>
          <a:lstStyle/>
          <a:p>
            <a:fld id="{3736F221-14E8-449C-89A1-E77488477D1C}" type="slidenum">
              <a:rPr lang="en-US" smtClean="0"/>
              <a:t>5</a:t>
            </a:fld>
            <a:endParaRPr lang="en-US" dirty="0"/>
          </a:p>
        </p:txBody>
      </p:sp>
      <p:sp>
        <p:nvSpPr>
          <p:cNvPr id="7" name="Footer Placeholder 6">
            <a:extLst>
              <a:ext uri="{FF2B5EF4-FFF2-40B4-BE49-F238E27FC236}">
                <a16:creationId xmlns:a16="http://schemas.microsoft.com/office/drawing/2014/main" id="{11A85DE0-BCB8-B0D7-4B5C-02E0C5578DFA}"/>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249783069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8FE8-1E24-4D26-81C4-C0C2B6482020}"/>
              </a:ext>
            </a:extLst>
          </p:cNvPr>
          <p:cNvSpPr>
            <a:spLocks noGrp="1"/>
          </p:cNvSpPr>
          <p:nvPr>
            <p:ph type="title"/>
          </p:nvPr>
        </p:nvSpPr>
        <p:spPr>
          <a:xfrm>
            <a:off x="3256258" y="237834"/>
            <a:ext cx="5019675" cy="685287"/>
          </a:xfrm>
        </p:spPr>
        <p:txBody>
          <a:bodyPr vert="horz" lIns="91440" tIns="45720" rIns="91440" bIns="45720" rtlCol="0" anchor="ctr">
            <a:noAutofit/>
          </a:bodyPr>
          <a:lstStyle/>
          <a:p>
            <a:pPr algn="ctr"/>
            <a:r>
              <a:rPr lang="en-US" sz="4000" b="1"/>
              <a:t>myLegion.org</a:t>
            </a:r>
          </a:p>
        </p:txBody>
      </p:sp>
      <p:sp>
        <p:nvSpPr>
          <p:cNvPr id="3" name="Content Placeholder 2">
            <a:extLst>
              <a:ext uri="{FF2B5EF4-FFF2-40B4-BE49-F238E27FC236}">
                <a16:creationId xmlns:a16="http://schemas.microsoft.com/office/drawing/2014/main" id="{7645FBEA-C3C4-4452-9BB6-1FC0FBC31286}"/>
              </a:ext>
            </a:extLst>
          </p:cNvPr>
          <p:cNvSpPr>
            <a:spLocks noGrp="1"/>
          </p:cNvSpPr>
          <p:nvPr>
            <p:ph idx="1"/>
          </p:nvPr>
        </p:nvSpPr>
        <p:spPr>
          <a:xfrm>
            <a:off x="838200" y="1169073"/>
            <a:ext cx="9296400" cy="5246126"/>
          </a:xfrm>
        </p:spPr>
        <p:txBody>
          <a:bodyPr>
            <a:noAutofit/>
          </a:bodyPr>
          <a:lstStyle/>
          <a:p>
            <a:pPr>
              <a:spcBef>
                <a:spcPts val="0"/>
              </a:spcBef>
              <a:spcAft>
                <a:spcPts val="600"/>
              </a:spcAft>
            </a:pPr>
            <a:r>
              <a:rPr lang="en-US" sz="3200" b="1"/>
              <a:t>Provides electronic means of processing and managing membership</a:t>
            </a:r>
          </a:p>
          <a:p>
            <a:pPr lvl="1">
              <a:spcBef>
                <a:spcPts val="0"/>
              </a:spcBef>
              <a:spcAft>
                <a:spcPts val="600"/>
              </a:spcAft>
            </a:pPr>
            <a:r>
              <a:rPr lang="en-US" b="1"/>
              <a:t>Renewals, transfers, and new members</a:t>
            </a:r>
          </a:p>
          <a:p>
            <a:pPr lvl="1">
              <a:spcBef>
                <a:spcPts val="0"/>
              </a:spcBef>
              <a:spcAft>
                <a:spcPts val="600"/>
              </a:spcAft>
            </a:pPr>
            <a:r>
              <a:rPr lang="en-US" b="1"/>
              <a:t>Update member info in real time</a:t>
            </a:r>
          </a:p>
          <a:p>
            <a:pPr lvl="1">
              <a:spcBef>
                <a:spcPts val="0"/>
              </a:spcBef>
              <a:spcAft>
                <a:spcPts val="600"/>
              </a:spcAft>
            </a:pPr>
            <a:r>
              <a:rPr lang="en-US" b="1"/>
              <a:t>Print rosters and download to Excel for sorting </a:t>
            </a:r>
          </a:p>
          <a:p>
            <a:pPr>
              <a:spcBef>
                <a:spcPts val="0"/>
              </a:spcBef>
              <a:spcAft>
                <a:spcPts val="600"/>
              </a:spcAft>
            </a:pPr>
            <a:r>
              <a:rPr lang="en-US" sz="3200" b="1"/>
              <a:t>Reduces the time from Post completion to National receipt and processing</a:t>
            </a:r>
          </a:p>
          <a:p>
            <a:pPr>
              <a:spcBef>
                <a:spcPts val="0"/>
              </a:spcBef>
              <a:spcAft>
                <a:spcPts val="600"/>
              </a:spcAft>
            </a:pPr>
            <a:r>
              <a:rPr lang="en-US" sz="3200" b="1">
                <a:hlinkClick r:id="rId3"/>
              </a:rPr>
              <a:t>MyLegion.org Link</a:t>
            </a:r>
            <a:endParaRPr lang="en-US" sz="3200" b="1"/>
          </a:p>
          <a:p>
            <a:pPr>
              <a:spcBef>
                <a:spcPts val="0"/>
              </a:spcBef>
              <a:spcAft>
                <a:spcPts val="600"/>
              </a:spcAft>
            </a:pPr>
            <a:r>
              <a:rPr lang="en-US" sz="3200" b="1"/>
              <a:t>MyLegion.org Training Main Page </a:t>
            </a:r>
            <a:r>
              <a:rPr lang="en-US" sz="3200" b="1">
                <a:hlinkClick r:id="rId4"/>
              </a:rPr>
              <a:t>Link</a:t>
            </a:r>
            <a:endParaRPr lang="en-US" sz="3200" b="1"/>
          </a:p>
        </p:txBody>
      </p:sp>
      <p:sp>
        <p:nvSpPr>
          <p:cNvPr id="4" name="Footer Placeholder 3">
            <a:extLst>
              <a:ext uri="{FF2B5EF4-FFF2-40B4-BE49-F238E27FC236}">
                <a16:creationId xmlns:a16="http://schemas.microsoft.com/office/drawing/2014/main" id="{4BF58961-98C6-FBD2-020C-7E5311E88365}"/>
              </a:ext>
            </a:extLst>
          </p:cNvPr>
          <p:cNvSpPr>
            <a:spLocks noGrp="1"/>
          </p:cNvSpPr>
          <p:nvPr>
            <p:ph type="ftr" sz="quarter" idx="11"/>
          </p:nvPr>
        </p:nvSpPr>
        <p:spPr/>
        <p:txBody>
          <a:bodyPr/>
          <a:lstStyle/>
          <a:p>
            <a:r>
              <a:rPr lang="en-US"/>
              <a:t>District 13 Santa Clara County</a:t>
            </a:r>
          </a:p>
        </p:txBody>
      </p:sp>
      <p:pic>
        <p:nvPicPr>
          <p:cNvPr id="6" name="Picture 2" descr="Usage of all American Legion emblems | The American Legion">
            <a:extLst>
              <a:ext uri="{FF2B5EF4-FFF2-40B4-BE49-F238E27FC236}">
                <a16:creationId xmlns:a16="http://schemas.microsoft.com/office/drawing/2014/main" id="{FF964BCF-C4FF-9F4C-994D-5A18A65D4F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7698" y="607147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D0FAF0A-6D3A-0B5A-EACA-B8454A9C3294}"/>
              </a:ext>
            </a:extLst>
          </p:cNvPr>
          <p:cNvPicPr>
            <a:picLocks noChangeAspect="1"/>
          </p:cNvPicPr>
          <p:nvPr/>
        </p:nvPicPr>
        <p:blipFill>
          <a:blip r:embed="rId6"/>
          <a:stretch>
            <a:fillRect/>
          </a:stretch>
        </p:blipFill>
        <p:spPr>
          <a:xfrm>
            <a:off x="248093" y="6329605"/>
            <a:ext cx="1846028" cy="544270"/>
          </a:xfrm>
          <a:prstGeom prst="rect">
            <a:avLst/>
          </a:prstGeom>
        </p:spPr>
      </p:pic>
      <p:sp>
        <p:nvSpPr>
          <p:cNvPr id="8" name="Slide Number Placeholder 5">
            <a:extLst>
              <a:ext uri="{FF2B5EF4-FFF2-40B4-BE49-F238E27FC236}">
                <a16:creationId xmlns:a16="http://schemas.microsoft.com/office/drawing/2014/main" id="{6C89817D-A2B7-94ED-AA54-97F25297BE6C}"/>
              </a:ext>
            </a:extLst>
          </p:cNvPr>
          <p:cNvSpPr txBox="1">
            <a:spLocks/>
          </p:cNvSpPr>
          <p:nvPr/>
        </p:nvSpPr>
        <p:spPr>
          <a:xfrm>
            <a:off x="94488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50</a:t>
            </a:fld>
            <a:endParaRPr lang="en-US" dirty="0"/>
          </a:p>
        </p:txBody>
      </p:sp>
    </p:spTree>
    <p:extLst>
      <p:ext uri="{BB962C8B-B14F-4D97-AF65-F5344CB8AC3E}">
        <p14:creationId xmlns:p14="http://schemas.microsoft.com/office/powerpoint/2010/main" val="1016827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48664-9064-CBD9-739B-EC3DCC035E09}"/>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7A0F7595-F176-8F41-7B88-68FD036306BD}"/>
              </a:ext>
            </a:extLst>
          </p:cNvPr>
          <p:cNvSpPr txBox="1">
            <a:spLocks/>
          </p:cNvSpPr>
          <p:nvPr/>
        </p:nvSpPr>
        <p:spPr>
          <a:xfrm>
            <a:off x="666751" y="2257426"/>
            <a:ext cx="10953750" cy="2017920"/>
          </a:xfrm>
          <a:prstGeom prst="rect">
            <a:avLst/>
          </a:prstGeom>
        </p:spPr>
        <p:txBody>
          <a:bodyPr vert="horz" lIns="91440" tIns="45720" rIns="91440" bIns="45720" rtlCol="0">
            <a:normAutofit/>
          </a:bodyPr>
          <a:lstStyle>
            <a:defPPr>
              <a:defRPr lang="en-US"/>
            </a:defPPr>
            <a:lvl1pPr algn="ctr" defTabSz="685800">
              <a:lnSpc>
                <a:spcPct val="90000"/>
              </a:lnSpc>
              <a:spcBef>
                <a:spcPct val="0"/>
              </a:spcBef>
              <a:buNone/>
              <a:defRPr sz="4100" b="1">
                <a:latin typeface="Arial" panose="020B0604020202020204" pitchFamily="34" charset="0"/>
                <a:ea typeface="+mj-ea"/>
                <a:cs typeface="Arial" panose="020B0604020202020204" pitchFamily="34" charset="0"/>
              </a:defRPr>
            </a:lvl1pPr>
          </a:lstStyle>
          <a:p>
            <a:pPr>
              <a:spcAft>
                <a:spcPts val="600"/>
              </a:spcAft>
            </a:pPr>
            <a:r>
              <a:rPr lang="en-US" sz="3200">
                <a:latin typeface="+mj-lt"/>
                <a:cs typeface="+mj-cs"/>
              </a:rPr>
              <a:t>MyLegion.org</a:t>
            </a:r>
          </a:p>
          <a:p>
            <a:pPr>
              <a:spcAft>
                <a:spcPts val="600"/>
              </a:spcAft>
            </a:pPr>
            <a:endParaRPr lang="en-US" sz="3800">
              <a:latin typeface="+mj-lt"/>
              <a:cs typeface="+mj-cs"/>
            </a:endParaRPr>
          </a:p>
          <a:p>
            <a:pPr>
              <a:spcAft>
                <a:spcPts val="600"/>
              </a:spcAft>
            </a:pPr>
            <a:r>
              <a:rPr lang="en-US" sz="3200">
                <a:latin typeface="+mj-lt"/>
                <a:cs typeface="+mj-cs"/>
              </a:rPr>
              <a:t>Group Admin Tasks-Member Management</a:t>
            </a:r>
          </a:p>
          <a:p>
            <a:pPr>
              <a:spcAft>
                <a:spcPts val="600"/>
              </a:spcAft>
            </a:pPr>
            <a:endParaRPr lang="en-US" sz="4000">
              <a:latin typeface="+mj-lt"/>
              <a:cs typeface="+mj-cs"/>
            </a:endParaRPr>
          </a:p>
          <a:p>
            <a:pPr>
              <a:spcAft>
                <a:spcPts val="600"/>
              </a:spcAft>
            </a:pPr>
            <a:endParaRPr lang="en-US" sz="4000">
              <a:latin typeface="+mj-lt"/>
              <a:cs typeface="+mj-cs"/>
            </a:endParaRPr>
          </a:p>
          <a:p>
            <a:pPr>
              <a:spcAft>
                <a:spcPts val="600"/>
              </a:spcAft>
            </a:pPr>
            <a:endParaRPr lang="en-US" sz="4000">
              <a:latin typeface="+mj-lt"/>
              <a:cs typeface="+mj-cs"/>
            </a:endParaRPr>
          </a:p>
          <a:p>
            <a:pPr>
              <a:spcAft>
                <a:spcPts val="600"/>
              </a:spcAft>
            </a:pPr>
            <a:endParaRPr lang="en-US" sz="4000">
              <a:latin typeface="+mj-lt"/>
              <a:cs typeface="+mj-cs"/>
            </a:endParaRPr>
          </a:p>
          <a:p>
            <a:pPr>
              <a:spcAft>
                <a:spcPts val="600"/>
              </a:spcAft>
            </a:pPr>
            <a:endParaRPr lang="en-US" sz="4000">
              <a:latin typeface="+mj-lt"/>
              <a:cs typeface="+mj-cs"/>
            </a:endParaRPr>
          </a:p>
        </p:txBody>
      </p:sp>
      <p:pic>
        <p:nvPicPr>
          <p:cNvPr id="2" name="Picture 2" descr="Usage of all American Legion emblems | The American Legion">
            <a:extLst>
              <a:ext uri="{FF2B5EF4-FFF2-40B4-BE49-F238E27FC236}">
                <a16:creationId xmlns:a16="http://schemas.microsoft.com/office/drawing/2014/main" id="{AD3E74BE-9CE3-F259-B9F9-88BB5B0B6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66D0E2F-D7CC-647C-4B18-6060E0D70487}"/>
              </a:ext>
            </a:extLst>
          </p:cNvPr>
          <p:cNvPicPr>
            <a:picLocks noChangeAspect="1"/>
          </p:cNvPicPr>
          <p:nvPr/>
        </p:nvPicPr>
        <p:blipFill>
          <a:blip r:embed="rId4"/>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09D48FDD-CC87-91A0-B9DD-DE8C7DB88CB9}"/>
              </a:ext>
            </a:extLst>
          </p:cNvPr>
          <p:cNvSpPr>
            <a:spLocks noGrp="1"/>
          </p:cNvSpPr>
          <p:nvPr>
            <p:ph type="sldNum" sz="quarter" idx="12"/>
          </p:nvPr>
        </p:nvSpPr>
        <p:spPr>
          <a:xfrm>
            <a:off x="9448800" y="6369335"/>
            <a:ext cx="2743200" cy="365125"/>
          </a:xfrm>
        </p:spPr>
        <p:txBody>
          <a:bodyPr/>
          <a:lstStyle/>
          <a:p>
            <a:fld id="{3736F221-14E8-449C-89A1-E77488477D1C}" type="slidenum">
              <a:rPr lang="en-US" smtClean="0"/>
              <a:t>51</a:t>
            </a:fld>
            <a:endParaRPr lang="en-US" dirty="0"/>
          </a:p>
        </p:txBody>
      </p:sp>
      <p:sp>
        <p:nvSpPr>
          <p:cNvPr id="6" name="Footer Placeholder 5">
            <a:extLst>
              <a:ext uri="{FF2B5EF4-FFF2-40B4-BE49-F238E27FC236}">
                <a16:creationId xmlns:a16="http://schemas.microsoft.com/office/drawing/2014/main" id="{5C111C54-FCDD-CC05-0EFA-2AFD8C4D69FA}"/>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373628054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3714652" y="198705"/>
            <a:ext cx="4663942" cy="478663"/>
          </a:xfrm>
        </p:spPr>
        <p:txBody>
          <a:bodyPr>
            <a:normAutofit fontScale="90000"/>
          </a:bodyPr>
          <a:lstStyle/>
          <a:p>
            <a:r>
              <a:rPr lang="en-US">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535888" y="223430"/>
            <a:ext cx="11120224" cy="5305679"/>
          </a:xfrm>
          <a:prstGeom prst="rect">
            <a:avLst/>
          </a:prstGeom>
        </p:spPr>
      </p:pic>
      <p:sp>
        <p:nvSpPr>
          <p:cNvPr id="3" name="Rectangle: Rounded Corners 2">
            <a:extLst>
              <a:ext uri="{FF2B5EF4-FFF2-40B4-BE49-F238E27FC236}">
                <a16:creationId xmlns:a16="http://schemas.microsoft.com/office/drawing/2014/main" id="{4C499DA9-211F-79B9-4016-6CD9B4C7C1BC}"/>
              </a:ext>
            </a:extLst>
          </p:cNvPr>
          <p:cNvSpPr/>
          <p:nvPr/>
        </p:nvSpPr>
        <p:spPr>
          <a:xfrm>
            <a:off x="4264145" y="886015"/>
            <a:ext cx="1633390" cy="325742"/>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4" name="Picture 2" descr="Usage of all American Legion emblems | The American Legion">
            <a:extLst>
              <a:ext uri="{FF2B5EF4-FFF2-40B4-BE49-F238E27FC236}">
                <a16:creationId xmlns:a16="http://schemas.microsoft.com/office/drawing/2014/main" id="{BB8BD103-8BBA-2D84-E278-05A62762E7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3332" y="5904332"/>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845582C-A0D8-6029-0C83-7A5C766389B8}"/>
              </a:ext>
            </a:extLst>
          </p:cNvPr>
          <p:cNvPicPr>
            <a:picLocks noChangeAspect="1"/>
          </p:cNvPicPr>
          <p:nvPr/>
        </p:nvPicPr>
        <p:blipFill>
          <a:blip r:embed="rId6"/>
          <a:stretch>
            <a:fillRect/>
          </a:stretch>
        </p:blipFill>
        <p:spPr>
          <a:xfrm>
            <a:off x="203381" y="6282185"/>
            <a:ext cx="1846028" cy="544270"/>
          </a:xfrm>
          <a:prstGeom prst="rect">
            <a:avLst/>
          </a:prstGeom>
        </p:spPr>
      </p:pic>
      <p:sp>
        <p:nvSpPr>
          <p:cNvPr id="7" name="Slide Number Placeholder 5">
            <a:extLst>
              <a:ext uri="{FF2B5EF4-FFF2-40B4-BE49-F238E27FC236}">
                <a16:creationId xmlns:a16="http://schemas.microsoft.com/office/drawing/2014/main" id="{DBD5223D-AE80-4C78-772D-BBED54A0A9BC}"/>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52</a:t>
            </a:fld>
            <a:endParaRPr lang="en-US" dirty="0"/>
          </a:p>
        </p:txBody>
      </p:sp>
    </p:spTree>
    <p:custDataLst>
      <p:tags r:id="rId1"/>
    </p:custDataLst>
    <p:extLst>
      <p:ext uri="{BB962C8B-B14F-4D97-AF65-F5344CB8AC3E}">
        <p14:creationId xmlns:p14="http://schemas.microsoft.com/office/powerpoint/2010/main" val="295220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fontScale="85000" lnSpcReduction="20000"/>
          </a:bodyPr>
          <a:lstStyle/>
          <a:p>
            <a:r>
              <a:rPr lang="en-US"/>
              <a:t>MYLEGION.ORG</a:t>
            </a:r>
          </a:p>
        </p:txBody>
      </p:sp>
      <p:grpSp>
        <p:nvGrpSpPr>
          <p:cNvPr id="26" name="Group 25">
            <a:extLst>
              <a:ext uri="{FF2B5EF4-FFF2-40B4-BE49-F238E27FC236}">
                <a16:creationId xmlns:a16="http://schemas.microsoft.com/office/drawing/2014/main" id="{9CDC7349-136A-ECFF-499B-66B9083AF4FC}"/>
              </a:ext>
            </a:extLst>
          </p:cNvPr>
          <p:cNvGrpSpPr/>
          <p:nvPr/>
        </p:nvGrpSpPr>
        <p:grpSpPr>
          <a:xfrm>
            <a:off x="4256117" y="153702"/>
            <a:ext cx="7392625" cy="6731608"/>
            <a:chOff x="6623770" y="243789"/>
            <a:chExt cx="10514276" cy="9574134"/>
          </a:xfrm>
        </p:grpSpPr>
        <p:pic>
          <p:nvPicPr>
            <p:cNvPr id="14" name="Picture 13">
              <a:extLst>
                <a:ext uri="{FF2B5EF4-FFF2-40B4-BE49-F238E27FC236}">
                  <a16:creationId xmlns:a16="http://schemas.microsoft.com/office/drawing/2014/main" id="{537EAB80-167E-7B61-5A3E-1F718B1E41CD}"/>
                </a:ext>
              </a:extLst>
            </p:cNvPr>
            <p:cNvPicPr>
              <a:picLocks noChangeAspect="1"/>
            </p:cNvPicPr>
            <p:nvPr/>
          </p:nvPicPr>
          <p:blipFill>
            <a:blip r:embed="rId3"/>
            <a:stretch>
              <a:fillRect/>
            </a:stretch>
          </p:blipFill>
          <p:spPr>
            <a:xfrm>
              <a:off x="6654253" y="243789"/>
              <a:ext cx="10483793" cy="1603299"/>
            </a:xfrm>
            <a:prstGeom prst="rect">
              <a:avLst/>
            </a:prstGeom>
          </p:spPr>
        </p:pic>
        <p:pic>
          <p:nvPicPr>
            <p:cNvPr id="16" name="Picture 15">
              <a:extLst>
                <a:ext uri="{FF2B5EF4-FFF2-40B4-BE49-F238E27FC236}">
                  <a16:creationId xmlns:a16="http://schemas.microsoft.com/office/drawing/2014/main" id="{5FF7048C-0667-E411-F678-43FF622916DA}"/>
                </a:ext>
              </a:extLst>
            </p:cNvPr>
            <p:cNvPicPr>
              <a:picLocks noChangeAspect="1"/>
            </p:cNvPicPr>
            <p:nvPr/>
          </p:nvPicPr>
          <p:blipFill>
            <a:blip r:embed="rId4"/>
            <a:stretch>
              <a:fillRect/>
            </a:stretch>
          </p:blipFill>
          <p:spPr>
            <a:xfrm>
              <a:off x="6623770" y="1847088"/>
              <a:ext cx="1966130" cy="6797629"/>
            </a:xfrm>
            <a:prstGeom prst="rect">
              <a:avLst/>
            </a:prstGeom>
          </p:spPr>
        </p:pic>
        <p:pic>
          <p:nvPicPr>
            <p:cNvPr id="18" name="Picture 17">
              <a:extLst>
                <a:ext uri="{FF2B5EF4-FFF2-40B4-BE49-F238E27FC236}">
                  <a16:creationId xmlns:a16="http://schemas.microsoft.com/office/drawing/2014/main" id="{16D2E9B5-B10A-E481-A0A3-6F26C0CBE3EB}"/>
                </a:ext>
              </a:extLst>
            </p:cNvPr>
            <p:cNvPicPr>
              <a:picLocks noChangeAspect="1"/>
            </p:cNvPicPr>
            <p:nvPr/>
          </p:nvPicPr>
          <p:blipFill>
            <a:blip r:embed="rId5"/>
            <a:stretch>
              <a:fillRect/>
            </a:stretch>
          </p:blipFill>
          <p:spPr>
            <a:xfrm>
              <a:off x="8750364" y="1917511"/>
              <a:ext cx="8001444" cy="5159551"/>
            </a:xfrm>
            <a:prstGeom prst="rect">
              <a:avLst/>
            </a:prstGeom>
          </p:spPr>
        </p:pic>
        <p:pic>
          <p:nvPicPr>
            <p:cNvPr id="25" name="Picture 24">
              <a:extLst>
                <a:ext uri="{FF2B5EF4-FFF2-40B4-BE49-F238E27FC236}">
                  <a16:creationId xmlns:a16="http://schemas.microsoft.com/office/drawing/2014/main" id="{778D9A55-8F43-4474-C82A-1314AEF0836A}"/>
                </a:ext>
              </a:extLst>
            </p:cNvPr>
            <p:cNvPicPr>
              <a:picLocks noChangeAspect="1"/>
            </p:cNvPicPr>
            <p:nvPr/>
          </p:nvPicPr>
          <p:blipFill>
            <a:blip r:embed="rId6"/>
            <a:stretch>
              <a:fillRect/>
            </a:stretch>
          </p:blipFill>
          <p:spPr>
            <a:xfrm>
              <a:off x="14263108" y="1898460"/>
              <a:ext cx="2782514" cy="7919463"/>
            </a:xfrm>
            <a:prstGeom prst="rect">
              <a:avLst/>
            </a:prstGeom>
          </p:spPr>
        </p:pic>
        <p:sp>
          <p:nvSpPr>
            <p:cNvPr id="21" name="TextBox 20">
              <a:extLst>
                <a:ext uri="{FF2B5EF4-FFF2-40B4-BE49-F238E27FC236}">
                  <a16:creationId xmlns:a16="http://schemas.microsoft.com/office/drawing/2014/main" id="{02245EFB-B3AD-6C15-0F0B-B592BCA4FD0D}"/>
                </a:ext>
              </a:extLst>
            </p:cNvPr>
            <p:cNvSpPr txBox="1"/>
            <p:nvPr/>
          </p:nvSpPr>
          <p:spPr>
            <a:xfrm>
              <a:off x="15551150" y="3934540"/>
              <a:ext cx="1054099" cy="285170"/>
            </a:xfrm>
            <a:prstGeom prst="rect">
              <a:avLst/>
            </a:prstGeom>
            <a:solidFill>
              <a:schemeClr val="bg1"/>
            </a:solidFill>
          </p:spPr>
          <p:txBody>
            <a:bodyPr wrap="square" rtlCol="0">
              <a:spAutoFit/>
            </a:bodyPr>
            <a:lstStyle/>
            <a:p>
              <a:pPr algn="l"/>
              <a:r>
                <a:rPr lang="en-US" sz="703"/>
                <a:t>   123456789</a:t>
              </a:r>
            </a:p>
          </p:txBody>
        </p:sp>
        <p:sp>
          <p:nvSpPr>
            <p:cNvPr id="22" name="TextBox 21">
              <a:extLst>
                <a:ext uri="{FF2B5EF4-FFF2-40B4-BE49-F238E27FC236}">
                  <a16:creationId xmlns:a16="http://schemas.microsoft.com/office/drawing/2014/main" id="{0D8A8A07-7259-57FF-E014-A764941306B3}"/>
                </a:ext>
              </a:extLst>
            </p:cNvPr>
            <p:cNvSpPr txBox="1"/>
            <p:nvPr/>
          </p:nvSpPr>
          <p:spPr>
            <a:xfrm>
              <a:off x="15487650" y="7596967"/>
              <a:ext cx="1054099" cy="439016"/>
            </a:xfrm>
            <a:prstGeom prst="rect">
              <a:avLst/>
            </a:prstGeom>
            <a:solidFill>
              <a:schemeClr val="bg1"/>
            </a:solidFill>
          </p:spPr>
          <p:txBody>
            <a:bodyPr wrap="square" rtlCol="0">
              <a:spAutoFit/>
            </a:bodyPr>
            <a:lstStyle/>
            <a:p>
              <a:pPr algn="l"/>
              <a:r>
                <a:rPr lang="en-US" sz="703"/>
                <a:t>     123456789</a:t>
              </a:r>
            </a:p>
          </p:txBody>
        </p:sp>
      </p:grpSp>
      <p:sp>
        <p:nvSpPr>
          <p:cNvPr id="9" name="Rectangle: Rounded Corners 8">
            <a:extLst>
              <a:ext uri="{FF2B5EF4-FFF2-40B4-BE49-F238E27FC236}">
                <a16:creationId xmlns:a16="http://schemas.microsoft.com/office/drawing/2014/main" id="{B86D6FEC-CE0E-B568-656F-9F4875CA4252}"/>
              </a:ext>
            </a:extLst>
          </p:cNvPr>
          <p:cNvSpPr/>
          <p:nvPr/>
        </p:nvSpPr>
        <p:spPr>
          <a:xfrm>
            <a:off x="5692954" y="1514002"/>
            <a:ext cx="2393038" cy="444878"/>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426242" y="1303088"/>
            <a:ext cx="3829875" cy="3579386"/>
          </a:xfrm>
        </p:spPr>
        <p:txBody>
          <a:bodyPr>
            <a:normAutofit fontScale="77500" lnSpcReduction="20000"/>
          </a:bodyPr>
          <a:lstStyle/>
          <a:p>
            <a:r>
              <a:rPr lang="en-US"/>
              <a:t>My Account</a:t>
            </a:r>
          </a:p>
          <a:p>
            <a:pPr marL="321457" indent="-321457">
              <a:buFont typeface="Arial" panose="020B0604020202020204" pitchFamily="34" charset="0"/>
              <a:buChar char="•"/>
            </a:pPr>
            <a:r>
              <a:rPr lang="en-US"/>
              <a:t>Personal Member Info</a:t>
            </a:r>
          </a:p>
          <a:p>
            <a:pPr marL="321457" indent="-321457">
              <a:buFont typeface="Arial" panose="020B0604020202020204" pitchFamily="34" charset="0"/>
              <a:buChar char="•"/>
            </a:pPr>
            <a:endParaRPr lang="en-US"/>
          </a:p>
          <a:p>
            <a:r>
              <a:rPr lang="en-US"/>
              <a:t>My Groups</a:t>
            </a:r>
          </a:p>
          <a:p>
            <a:pPr marL="321457" indent="-321457">
              <a:buFont typeface="Arial" panose="020B0604020202020204" pitchFamily="34" charset="0"/>
              <a:buChar char="•"/>
            </a:pPr>
            <a:r>
              <a:rPr lang="en-US"/>
              <a:t>Adjutants &amp; Commanders</a:t>
            </a:r>
          </a:p>
          <a:p>
            <a:pPr marL="321457" indent="-321457">
              <a:buFont typeface="Arial" panose="020B0604020202020204" pitchFamily="34" charset="0"/>
              <a:buChar char="•"/>
            </a:pPr>
            <a:r>
              <a:rPr lang="en-US"/>
              <a:t>Post, Squadron</a:t>
            </a:r>
          </a:p>
          <a:p>
            <a:pPr marL="321457" indent="-321457">
              <a:buFont typeface="Arial" panose="020B0604020202020204" pitchFamily="34" charset="0"/>
              <a:buChar char="•"/>
            </a:pPr>
            <a:r>
              <a:rPr lang="en-US"/>
              <a:t>District, County (View only)</a:t>
            </a:r>
          </a:p>
          <a:p>
            <a:pPr marL="321457" indent="-321457">
              <a:buFont typeface="Arial" panose="020B0604020202020204" pitchFamily="34" charset="0"/>
              <a:buChar char="•"/>
            </a:pPr>
            <a:r>
              <a:rPr lang="en-US"/>
              <a:t>Department, Detachment</a:t>
            </a:r>
          </a:p>
          <a:p>
            <a:pPr marL="321457" indent="-321457">
              <a:buFont typeface="Arial" panose="020B0604020202020204" pitchFamily="34" charset="0"/>
              <a:buChar char="•"/>
            </a:pPr>
            <a:r>
              <a:rPr lang="en-US"/>
              <a:t>Assigned Administrators</a:t>
            </a:r>
          </a:p>
        </p:txBody>
      </p:sp>
      <p:pic>
        <p:nvPicPr>
          <p:cNvPr id="10" name="Picture 2" descr="Usage of all American Legion emblems | The American Legion">
            <a:extLst>
              <a:ext uri="{FF2B5EF4-FFF2-40B4-BE49-F238E27FC236}">
                <a16:creationId xmlns:a16="http://schemas.microsoft.com/office/drawing/2014/main" id="{C7DA1362-288E-83A1-B348-93FC2F7EDF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3022" y="6159600"/>
            <a:ext cx="741142" cy="6933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202B51F-F5FC-7DDA-149A-51C88CBF412D}"/>
              </a:ext>
            </a:extLst>
          </p:cNvPr>
          <p:cNvPicPr>
            <a:picLocks noChangeAspect="1"/>
          </p:cNvPicPr>
          <p:nvPr/>
        </p:nvPicPr>
        <p:blipFill>
          <a:blip r:embed="rId8"/>
          <a:stretch>
            <a:fillRect/>
          </a:stretch>
        </p:blipFill>
        <p:spPr>
          <a:xfrm>
            <a:off x="0" y="6308656"/>
            <a:ext cx="1846028" cy="544270"/>
          </a:xfrm>
          <a:prstGeom prst="rect">
            <a:avLst/>
          </a:prstGeom>
        </p:spPr>
      </p:pic>
      <p:sp>
        <p:nvSpPr>
          <p:cNvPr id="12" name="Footer Placeholder 7">
            <a:extLst>
              <a:ext uri="{FF2B5EF4-FFF2-40B4-BE49-F238E27FC236}">
                <a16:creationId xmlns:a16="http://schemas.microsoft.com/office/drawing/2014/main" id="{2A221BEA-8C21-B755-DF6A-7C4484B269D3}"/>
              </a:ext>
            </a:extLst>
          </p:cNvPr>
          <p:cNvSpPr txBox="1">
            <a:spLocks/>
          </p:cNvSpPr>
          <p:nvPr/>
        </p:nvSpPr>
        <p:spPr>
          <a:xfrm>
            <a:off x="4418567" y="652018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mj-lt"/>
              <a:cs typeface="Arial" panose="020B0604020202020204" pitchFamily="34" charset="0"/>
            </a:endParaRPr>
          </a:p>
        </p:txBody>
      </p:sp>
      <p:sp>
        <p:nvSpPr>
          <p:cNvPr id="15" name="TextBox 14">
            <a:extLst>
              <a:ext uri="{FF2B5EF4-FFF2-40B4-BE49-F238E27FC236}">
                <a16:creationId xmlns:a16="http://schemas.microsoft.com/office/drawing/2014/main" id="{61713843-1776-AEF2-BE92-D4A9B36C0945}"/>
              </a:ext>
            </a:extLst>
          </p:cNvPr>
          <p:cNvSpPr txBox="1"/>
          <p:nvPr/>
        </p:nvSpPr>
        <p:spPr>
          <a:xfrm>
            <a:off x="2915094" y="6515878"/>
            <a:ext cx="61150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4" name="Slide Number Placeholder 5">
            <a:extLst>
              <a:ext uri="{FF2B5EF4-FFF2-40B4-BE49-F238E27FC236}">
                <a16:creationId xmlns:a16="http://schemas.microsoft.com/office/drawing/2014/main" id="{326553E8-0980-C463-DA4F-837866D4DE77}"/>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53</a:t>
            </a:fld>
            <a:endParaRPr lang="en-US" dirty="0"/>
          </a:p>
        </p:txBody>
      </p:sp>
    </p:spTree>
    <p:extLst>
      <p:ext uri="{BB962C8B-B14F-4D97-AF65-F5344CB8AC3E}">
        <p14:creationId xmlns:p14="http://schemas.microsoft.com/office/powerpoint/2010/main" val="102215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fontScale="85000" lnSpcReduction="20000"/>
          </a:bodyPr>
          <a:lstStyle/>
          <a:p>
            <a:r>
              <a:rPr lang="en-US"/>
              <a:t>MYLEGION.ORG</a:t>
            </a:r>
          </a:p>
        </p:txBody>
      </p:sp>
      <p:sp>
        <p:nvSpPr>
          <p:cNvPr id="13" name="Content Placeholder 1">
            <a:extLst>
              <a:ext uri="{FF2B5EF4-FFF2-40B4-BE49-F238E27FC236}">
                <a16:creationId xmlns:a16="http://schemas.microsoft.com/office/drawing/2014/main" id="{DA4A2F61-81F5-26F9-1FDE-45ED5B79058A}"/>
              </a:ext>
            </a:extLst>
          </p:cNvPr>
          <p:cNvSpPr>
            <a:spLocks noGrp="1"/>
          </p:cNvSpPr>
          <p:nvPr>
            <p:ph idx="1"/>
          </p:nvPr>
        </p:nvSpPr>
        <p:spPr>
          <a:xfrm>
            <a:off x="181933" y="1113207"/>
            <a:ext cx="4048467" cy="3579386"/>
          </a:xfrm>
        </p:spPr>
        <p:txBody>
          <a:bodyPr>
            <a:normAutofit/>
          </a:bodyPr>
          <a:lstStyle/>
          <a:p>
            <a:r>
              <a:rPr lang="en-US"/>
              <a:t>My Groups Menu</a:t>
            </a:r>
          </a:p>
          <a:p>
            <a:pPr marL="321457" indent="-321457">
              <a:buFont typeface="Arial" panose="020B0604020202020204" pitchFamily="34" charset="0"/>
              <a:buChar char="•"/>
            </a:pPr>
            <a:r>
              <a:rPr lang="en-US"/>
              <a:t>Post Adjutant &amp; Commander</a:t>
            </a:r>
          </a:p>
          <a:p>
            <a:pPr marL="778634" lvl="1" indent="-321457">
              <a:buFont typeface="Arial" panose="020B0604020202020204" pitchFamily="34" charset="0"/>
              <a:buChar char="•"/>
            </a:pPr>
            <a:r>
              <a:rPr lang="en-US"/>
              <a:t>Post</a:t>
            </a:r>
          </a:p>
          <a:p>
            <a:pPr marL="778634" lvl="1" indent="-321457">
              <a:buFont typeface="Arial" panose="020B0604020202020204" pitchFamily="34" charset="0"/>
              <a:buChar char="•"/>
            </a:pPr>
            <a:r>
              <a:rPr lang="en-US"/>
              <a:t>Post Officers (view only)</a:t>
            </a:r>
          </a:p>
          <a:p>
            <a:pPr marL="778634" lvl="1" indent="-321457">
              <a:buFont typeface="Arial" panose="020B0604020202020204" pitchFamily="34" charset="0"/>
              <a:buChar char="•"/>
            </a:pPr>
            <a:r>
              <a:rPr lang="en-US"/>
              <a:t>Squadron</a:t>
            </a:r>
          </a:p>
          <a:p>
            <a:pPr marL="778634" lvl="1" indent="-321457">
              <a:buFont typeface="Arial" panose="020B0604020202020204" pitchFamily="34" charset="0"/>
              <a:buChar char="•"/>
            </a:pPr>
            <a:r>
              <a:rPr lang="en-US"/>
              <a:t>Squadron Officers (view only)</a:t>
            </a:r>
          </a:p>
        </p:txBody>
      </p:sp>
      <p:grpSp>
        <p:nvGrpSpPr>
          <p:cNvPr id="14" name="Group 13">
            <a:extLst>
              <a:ext uri="{FF2B5EF4-FFF2-40B4-BE49-F238E27FC236}">
                <a16:creationId xmlns:a16="http://schemas.microsoft.com/office/drawing/2014/main" id="{04D1A2F0-935E-9779-4EC7-55739C122C68}"/>
              </a:ext>
            </a:extLst>
          </p:cNvPr>
          <p:cNvGrpSpPr/>
          <p:nvPr/>
        </p:nvGrpSpPr>
        <p:grpSpPr>
          <a:xfrm>
            <a:off x="4256072" y="58038"/>
            <a:ext cx="7170219" cy="6703892"/>
            <a:chOff x="6623770" y="243789"/>
            <a:chExt cx="10514276" cy="9574134"/>
          </a:xfrm>
        </p:grpSpPr>
        <p:pic>
          <p:nvPicPr>
            <p:cNvPr id="15" name="Picture 14">
              <a:extLst>
                <a:ext uri="{FF2B5EF4-FFF2-40B4-BE49-F238E27FC236}">
                  <a16:creationId xmlns:a16="http://schemas.microsoft.com/office/drawing/2014/main" id="{920EED23-6CDB-103A-1F2E-4A921D1DDE00}"/>
                </a:ext>
              </a:extLst>
            </p:cNvPr>
            <p:cNvPicPr>
              <a:picLocks noChangeAspect="1"/>
            </p:cNvPicPr>
            <p:nvPr/>
          </p:nvPicPr>
          <p:blipFill>
            <a:blip r:embed="rId3"/>
            <a:stretch>
              <a:fillRect/>
            </a:stretch>
          </p:blipFill>
          <p:spPr>
            <a:xfrm>
              <a:off x="6654253" y="243789"/>
              <a:ext cx="10483793" cy="1603299"/>
            </a:xfrm>
            <a:prstGeom prst="rect">
              <a:avLst/>
            </a:prstGeom>
          </p:spPr>
        </p:pic>
        <p:pic>
          <p:nvPicPr>
            <p:cNvPr id="16" name="Picture 15">
              <a:extLst>
                <a:ext uri="{FF2B5EF4-FFF2-40B4-BE49-F238E27FC236}">
                  <a16:creationId xmlns:a16="http://schemas.microsoft.com/office/drawing/2014/main" id="{B3583D9C-AA9E-773E-7525-8246D61847EA}"/>
                </a:ext>
              </a:extLst>
            </p:cNvPr>
            <p:cNvPicPr>
              <a:picLocks noChangeAspect="1"/>
            </p:cNvPicPr>
            <p:nvPr/>
          </p:nvPicPr>
          <p:blipFill>
            <a:blip r:embed="rId4"/>
            <a:stretch>
              <a:fillRect/>
            </a:stretch>
          </p:blipFill>
          <p:spPr>
            <a:xfrm>
              <a:off x="6623770" y="1847088"/>
              <a:ext cx="1966130" cy="6797629"/>
            </a:xfrm>
            <a:prstGeom prst="rect">
              <a:avLst/>
            </a:prstGeom>
          </p:spPr>
        </p:pic>
        <p:pic>
          <p:nvPicPr>
            <p:cNvPr id="17" name="Picture 16">
              <a:extLst>
                <a:ext uri="{FF2B5EF4-FFF2-40B4-BE49-F238E27FC236}">
                  <a16:creationId xmlns:a16="http://schemas.microsoft.com/office/drawing/2014/main" id="{EAAF0A7A-8834-93BF-BC9A-F3D343CF4FAB}"/>
                </a:ext>
              </a:extLst>
            </p:cNvPr>
            <p:cNvPicPr>
              <a:picLocks noChangeAspect="1"/>
            </p:cNvPicPr>
            <p:nvPr/>
          </p:nvPicPr>
          <p:blipFill>
            <a:blip r:embed="rId5"/>
            <a:stretch>
              <a:fillRect/>
            </a:stretch>
          </p:blipFill>
          <p:spPr>
            <a:xfrm>
              <a:off x="8750364" y="1917511"/>
              <a:ext cx="8001444" cy="5159551"/>
            </a:xfrm>
            <a:prstGeom prst="rect">
              <a:avLst/>
            </a:prstGeom>
          </p:spPr>
        </p:pic>
        <p:pic>
          <p:nvPicPr>
            <p:cNvPr id="18" name="Picture 17">
              <a:extLst>
                <a:ext uri="{FF2B5EF4-FFF2-40B4-BE49-F238E27FC236}">
                  <a16:creationId xmlns:a16="http://schemas.microsoft.com/office/drawing/2014/main" id="{A5DF98F4-7805-28DE-085E-5537D7E95E33}"/>
                </a:ext>
              </a:extLst>
            </p:cNvPr>
            <p:cNvPicPr>
              <a:picLocks noChangeAspect="1"/>
            </p:cNvPicPr>
            <p:nvPr/>
          </p:nvPicPr>
          <p:blipFill>
            <a:blip r:embed="rId6"/>
            <a:stretch>
              <a:fillRect/>
            </a:stretch>
          </p:blipFill>
          <p:spPr>
            <a:xfrm>
              <a:off x="14263108" y="1898460"/>
              <a:ext cx="2782514" cy="7919463"/>
            </a:xfrm>
            <a:prstGeom prst="rect">
              <a:avLst/>
            </a:prstGeom>
          </p:spPr>
        </p:pic>
        <p:sp>
          <p:nvSpPr>
            <p:cNvPr id="19" name="TextBox 18">
              <a:extLst>
                <a:ext uri="{FF2B5EF4-FFF2-40B4-BE49-F238E27FC236}">
                  <a16:creationId xmlns:a16="http://schemas.microsoft.com/office/drawing/2014/main" id="{AF80EF5E-2808-3F9B-4969-5DA327865FCA}"/>
                </a:ext>
              </a:extLst>
            </p:cNvPr>
            <p:cNvSpPr txBox="1"/>
            <p:nvPr/>
          </p:nvSpPr>
          <p:spPr>
            <a:xfrm>
              <a:off x="15551150" y="3934540"/>
              <a:ext cx="1054099" cy="285170"/>
            </a:xfrm>
            <a:prstGeom prst="rect">
              <a:avLst/>
            </a:prstGeom>
            <a:solidFill>
              <a:schemeClr val="bg1"/>
            </a:solidFill>
          </p:spPr>
          <p:txBody>
            <a:bodyPr wrap="square" rtlCol="0">
              <a:spAutoFit/>
            </a:bodyPr>
            <a:lstStyle/>
            <a:p>
              <a:pPr algn="l"/>
              <a:r>
                <a:rPr lang="en-US" sz="703"/>
                <a:t>   123456789</a:t>
              </a:r>
            </a:p>
          </p:txBody>
        </p:sp>
        <p:sp>
          <p:nvSpPr>
            <p:cNvPr id="20" name="TextBox 19">
              <a:extLst>
                <a:ext uri="{FF2B5EF4-FFF2-40B4-BE49-F238E27FC236}">
                  <a16:creationId xmlns:a16="http://schemas.microsoft.com/office/drawing/2014/main" id="{7D7B9B74-89AF-9655-B64B-773E9C055AC7}"/>
                </a:ext>
              </a:extLst>
            </p:cNvPr>
            <p:cNvSpPr txBox="1"/>
            <p:nvPr/>
          </p:nvSpPr>
          <p:spPr>
            <a:xfrm>
              <a:off x="15487650" y="7596967"/>
              <a:ext cx="1054099" cy="439016"/>
            </a:xfrm>
            <a:prstGeom prst="rect">
              <a:avLst/>
            </a:prstGeom>
            <a:solidFill>
              <a:schemeClr val="bg1"/>
            </a:solidFill>
          </p:spPr>
          <p:txBody>
            <a:bodyPr wrap="square" rtlCol="0">
              <a:spAutoFit/>
            </a:bodyPr>
            <a:lstStyle/>
            <a:p>
              <a:pPr algn="l"/>
              <a:r>
                <a:rPr lang="en-US" sz="703"/>
                <a:t>     123456789</a:t>
              </a:r>
            </a:p>
          </p:txBody>
        </p:sp>
      </p:grpSp>
      <p:pic>
        <p:nvPicPr>
          <p:cNvPr id="22" name="Picture 21">
            <a:extLst>
              <a:ext uri="{FF2B5EF4-FFF2-40B4-BE49-F238E27FC236}">
                <a16:creationId xmlns:a16="http://schemas.microsoft.com/office/drawing/2014/main" id="{8C45BE54-A725-4EAF-D6D2-282DA8A93D4E}"/>
              </a:ext>
            </a:extLst>
          </p:cNvPr>
          <p:cNvPicPr>
            <a:picLocks noChangeAspect="1"/>
          </p:cNvPicPr>
          <p:nvPr/>
        </p:nvPicPr>
        <p:blipFill>
          <a:blip r:embed="rId7"/>
          <a:stretch>
            <a:fillRect/>
          </a:stretch>
        </p:blipFill>
        <p:spPr>
          <a:xfrm>
            <a:off x="7374427" y="1607362"/>
            <a:ext cx="2026572" cy="1821638"/>
          </a:xfrm>
          <a:prstGeom prst="rect">
            <a:avLst/>
          </a:prstGeom>
          <a:ln w="76200">
            <a:solidFill>
              <a:srgbClr val="FFC000"/>
            </a:solidFill>
          </a:ln>
        </p:spPr>
      </p:pic>
      <p:pic>
        <p:nvPicPr>
          <p:cNvPr id="2" name="Picture 2" descr="Usage of all American Legion emblems | The American Legion">
            <a:extLst>
              <a:ext uri="{FF2B5EF4-FFF2-40B4-BE49-F238E27FC236}">
                <a16:creationId xmlns:a16="http://schemas.microsoft.com/office/drawing/2014/main" id="{2DEEC2E0-43C8-B1F3-ED2E-E079FCBF99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87463" y="6176300"/>
            <a:ext cx="741141" cy="693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405F9BF-FE04-A973-8FB0-EBCAB8D57F09}"/>
              </a:ext>
            </a:extLst>
          </p:cNvPr>
          <p:cNvPicPr>
            <a:picLocks noChangeAspect="1"/>
          </p:cNvPicPr>
          <p:nvPr/>
        </p:nvPicPr>
        <p:blipFill>
          <a:blip r:embed="rId9"/>
          <a:stretch>
            <a:fillRect/>
          </a:stretch>
        </p:blipFill>
        <p:spPr>
          <a:xfrm>
            <a:off x="181933" y="6331162"/>
            <a:ext cx="1693647" cy="499343"/>
          </a:xfrm>
          <a:prstGeom prst="rect">
            <a:avLst/>
          </a:prstGeom>
        </p:spPr>
      </p:pic>
      <p:sp>
        <p:nvSpPr>
          <p:cNvPr id="6" name="TextBox 5">
            <a:extLst>
              <a:ext uri="{FF2B5EF4-FFF2-40B4-BE49-F238E27FC236}">
                <a16:creationId xmlns:a16="http://schemas.microsoft.com/office/drawing/2014/main" id="{3A43E9B7-6AFE-DB7A-E91D-779D6114A128}"/>
              </a:ext>
            </a:extLst>
          </p:cNvPr>
          <p:cNvSpPr txBox="1"/>
          <p:nvPr/>
        </p:nvSpPr>
        <p:spPr>
          <a:xfrm>
            <a:off x="3027917" y="6522963"/>
            <a:ext cx="61150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5" name="Slide Number Placeholder 5">
            <a:extLst>
              <a:ext uri="{FF2B5EF4-FFF2-40B4-BE49-F238E27FC236}">
                <a16:creationId xmlns:a16="http://schemas.microsoft.com/office/drawing/2014/main" id="{FF5313B4-C5DA-3348-28E6-A854434152CB}"/>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54</a:t>
            </a:fld>
            <a:endParaRPr lang="en-US" dirty="0"/>
          </a:p>
        </p:txBody>
      </p:sp>
    </p:spTree>
    <p:extLst>
      <p:ext uri="{BB962C8B-B14F-4D97-AF65-F5344CB8AC3E}">
        <p14:creationId xmlns:p14="http://schemas.microsoft.com/office/powerpoint/2010/main" val="407735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fontScale="85000" lnSpcReduction="20000"/>
          </a:bodyPr>
          <a:lstStyle/>
          <a:p>
            <a:r>
              <a:rPr lang="en-US"/>
              <a:t>GROUP PROFILE</a:t>
            </a:r>
          </a:p>
        </p:txBody>
      </p:sp>
      <p:grpSp>
        <p:nvGrpSpPr>
          <p:cNvPr id="12" name="Group 11">
            <a:extLst>
              <a:ext uri="{FF2B5EF4-FFF2-40B4-BE49-F238E27FC236}">
                <a16:creationId xmlns:a16="http://schemas.microsoft.com/office/drawing/2014/main" id="{561A3E7E-6BC9-BE48-5EAC-E606871AE980}"/>
              </a:ext>
            </a:extLst>
          </p:cNvPr>
          <p:cNvGrpSpPr/>
          <p:nvPr/>
        </p:nvGrpSpPr>
        <p:grpSpPr>
          <a:xfrm>
            <a:off x="3579443" y="157422"/>
            <a:ext cx="8993324" cy="7524624"/>
            <a:chOff x="5100935" y="221500"/>
            <a:chExt cx="12790896" cy="10702014"/>
          </a:xfrm>
        </p:grpSpPr>
        <p:pic>
          <p:nvPicPr>
            <p:cNvPr id="13" name="Picture 12">
              <a:extLst>
                <a:ext uri="{FF2B5EF4-FFF2-40B4-BE49-F238E27FC236}">
                  <a16:creationId xmlns:a16="http://schemas.microsoft.com/office/drawing/2014/main" id="{B4206068-8947-D449-B84A-4F583000B1DF}"/>
                </a:ext>
              </a:extLst>
            </p:cNvPr>
            <p:cNvPicPr>
              <a:picLocks noChangeAspect="1"/>
            </p:cNvPicPr>
            <p:nvPr/>
          </p:nvPicPr>
          <p:blipFill>
            <a:blip r:embed="rId3"/>
            <a:stretch>
              <a:fillRect/>
            </a:stretch>
          </p:blipFill>
          <p:spPr>
            <a:xfrm>
              <a:off x="5100935" y="2016156"/>
              <a:ext cx="2559814" cy="7473972"/>
            </a:xfrm>
            <a:prstGeom prst="rect">
              <a:avLst/>
            </a:prstGeom>
          </p:spPr>
        </p:pic>
        <p:pic>
          <p:nvPicPr>
            <p:cNvPr id="20" name="Picture 19">
              <a:extLst>
                <a:ext uri="{FF2B5EF4-FFF2-40B4-BE49-F238E27FC236}">
                  <a16:creationId xmlns:a16="http://schemas.microsoft.com/office/drawing/2014/main" id="{822A4595-B3B0-FB0B-00E4-5D2820AD905F}"/>
                </a:ext>
              </a:extLst>
            </p:cNvPr>
            <p:cNvPicPr>
              <a:picLocks noChangeAspect="1"/>
            </p:cNvPicPr>
            <p:nvPr/>
          </p:nvPicPr>
          <p:blipFill>
            <a:blip r:embed="rId4"/>
            <a:stretch>
              <a:fillRect/>
            </a:stretch>
          </p:blipFill>
          <p:spPr>
            <a:xfrm>
              <a:off x="7907816" y="3905249"/>
              <a:ext cx="9984015" cy="7018265"/>
            </a:xfrm>
            <a:prstGeom prst="rect">
              <a:avLst/>
            </a:prstGeom>
          </p:spPr>
        </p:pic>
        <p:pic>
          <p:nvPicPr>
            <p:cNvPr id="21" name="Picture 20">
              <a:extLst>
                <a:ext uri="{FF2B5EF4-FFF2-40B4-BE49-F238E27FC236}">
                  <a16:creationId xmlns:a16="http://schemas.microsoft.com/office/drawing/2014/main" id="{E91233C6-B8BA-EB1F-3AC4-8CF1A71BB1CE}"/>
                </a:ext>
              </a:extLst>
            </p:cNvPr>
            <p:cNvPicPr>
              <a:picLocks noChangeAspect="1"/>
            </p:cNvPicPr>
            <p:nvPr/>
          </p:nvPicPr>
          <p:blipFill>
            <a:blip r:embed="rId5"/>
            <a:stretch>
              <a:fillRect/>
            </a:stretch>
          </p:blipFill>
          <p:spPr>
            <a:xfrm>
              <a:off x="6380842" y="221500"/>
              <a:ext cx="10478408" cy="1699407"/>
            </a:xfrm>
            <a:prstGeom prst="rect">
              <a:avLst/>
            </a:prstGeom>
          </p:spPr>
        </p:pic>
        <p:pic>
          <p:nvPicPr>
            <p:cNvPr id="22" name="Picture 21">
              <a:extLst>
                <a:ext uri="{FF2B5EF4-FFF2-40B4-BE49-F238E27FC236}">
                  <a16:creationId xmlns:a16="http://schemas.microsoft.com/office/drawing/2014/main" id="{DD40D659-D36D-93E1-D089-47D3C3DFFD8A}"/>
                </a:ext>
              </a:extLst>
            </p:cNvPr>
            <p:cNvPicPr>
              <a:picLocks noChangeAspect="1"/>
            </p:cNvPicPr>
            <p:nvPr/>
          </p:nvPicPr>
          <p:blipFill>
            <a:blip r:embed="rId6"/>
            <a:stretch>
              <a:fillRect/>
            </a:stretch>
          </p:blipFill>
          <p:spPr>
            <a:xfrm>
              <a:off x="7736366" y="2016156"/>
              <a:ext cx="9912550" cy="1889093"/>
            </a:xfrm>
            <a:prstGeom prst="rect">
              <a:avLst/>
            </a:prstGeom>
          </p:spPr>
        </p:pic>
      </p:grpSp>
      <p:sp>
        <p:nvSpPr>
          <p:cNvPr id="15" name="Rectangle: Rounded Corners 14">
            <a:extLst>
              <a:ext uri="{FF2B5EF4-FFF2-40B4-BE49-F238E27FC236}">
                <a16:creationId xmlns:a16="http://schemas.microsoft.com/office/drawing/2014/main" id="{329EC55A-E28A-D1D8-6811-C76159668BA6}"/>
              </a:ext>
            </a:extLst>
          </p:cNvPr>
          <p:cNvSpPr/>
          <p:nvPr/>
        </p:nvSpPr>
        <p:spPr>
          <a:xfrm>
            <a:off x="3548765" y="1417670"/>
            <a:ext cx="1890702" cy="5411169"/>
          </a:xfrm>
          <a:prstGeom prst="round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23" name="Content Placeholder 1">
            <a:extLst>
              <a:ext uri="{FF2B5EF4-FFF2-40B4-BE49-F238E27FC236}">
                <a16:creationId xmlns:a16="http://schemas.microsoft.com/office/drawing/2014/main" id="{59171E7F-60DC-97CD-4987-DA9DD04A0947}"/>
              </a:ext>
            </a:extLst>
          </p:cNvPr>
          <p:cNvSpPr txBox="1">
            <a:spLocks/>
          </p:cNvSpPr>
          <p:nvPr/>
        </p:nvSpPr>
        <p:spPr>
          <a:xfrm>
            <a:off x="236679" y="628342"/>
            <a:ext cx="3473263" cy="5952354"/>
          </a:xfrm>
          <a:prstGeom prst="rect">
            <a:avLst/>
          </a:prstGeom>
        </p:spPr>
        <p:txBody>
          <a:bodyPr vert="horz" lIns="64292" tIns="32146" rIns="64292" bIns="32146" rtlCol="0" anchor="b">
            <a:normAutofit fontScale="85000" lnSpcReduction="2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2250" b="0">
                <a:solidFill>
                  <a:schemeClr val="tx1"/>
                </a:solidFill>
                <a:latin typeface="Avenir Next" panose="020B0503020202020204" pitchFamily="34" charset="0"/>
              </a:rPr>
              <a:t>Consolidated Reports</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Online CPR/CSR</a:t>
            </a:r>
          </a:p>
          <a:p>
            <a:endParaRPr lang="en-US" sz="2250" b="0">
              <a:solidFill>
                <a:schemeClr val="tx1"/>
              </a:solidFill>
              <a:latin typeface="Avenir Next" panose="020B0503020202020204" pitchFamily="34" charset="0"/>
            </a:endParaRPr>
          </a:p>
          <a:p>
            <a:r>
              <a:rPr lang="en-US" sz="2250" b="0">
                <a:solidFill>
                  <a:schemeClr val="tx1"/>
                </a:solidFill>
                <a:latin typeface="Avenir Next" panose="020B0503020202020204" pitchFamily="34" charset="0"/>
              </a:rPr>
              <a:t>Membership Processing</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Renew, Add, Transfer</a:t>
            </a:r>
          </a:p>
          <a:p>
            <a:endParaRPr lang="en-US" sz="2250" b="0">
              <a:solidFill>
                <a:schemeClr val="tx1"/>
              </a:solidFill>
              <a:latin typeface="Avenir Next" panose="020B0503020202020204" pitchFamily="34" charset="0"/>
            </a:endParaRPr>
          </a:p>
          <a:p>
            <a:r>
              <a:rPr lang="en-US" sz="2250" b="0">
                <a:solidFill>
                  <a:schemeClr val="tx1"/>
                </a:solidFill>
                <a:latin typeface="Avenir Next" panose="020B0503020202020204" pitchFamily="34" charset="0"/>
              </a:rPr>
              <a:t>Members</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View Members / Mbr Management</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Reports</a:t>
            </a:r>
          </a:p>
          <a:p>
            <a:endParaRPr lang="en-US" sz="2250" b="0">
              <a:solidFill>
                <a:schemeClr val="tx1"/>
              </a:solidFill>
              <a:latin typeface="Avenir Next" panose="020B0503020202020204" pitchFamily="34" charset="0"/>
            </a:endParaRPr>
          </a:p>
          <a:p>
            <a:r>
              <a:rPr lang="en-US" sz="2250" b="0">
                <a:solidFill>
                  <a:schemeClr val="tx1"/>
                </a:solidFill>
                <a:latin typeface="Avenir Next" panose="020B0503020202020204" pitchFamily="34" charset="0"/>
              </a:rPr>
              <a:t>Group Information</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Contact Information</a:t>
            </a:r>
          </a:p>
          <a:p>
            <a:endParaRPr lang="en-US" sz="2250" b="0">
              <a:solidFill>
                <a:schemeClr val="tx1"/>
              </a:solidFill>
              <a:latin typeface="Avenir Next" panose="020B0503020202020204" pitchFamily="34" charset="0"/>
            </a:endParaRPr>
          </a:p>
          <a:p>
            <a:r>
              <a:rPr lang="en-US" sz="2250" b="0">
                <a:solidFill>
                  <a:schemeClr val="tx1"/>
                </a:solidFill>
                <a:latin typeface="Avenir Next" panose="020B0503020202020204" pitchFamily="34" charset="0"/>
              </a:rPr>
              <a:t>Materials</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Manuals, Brochures, Speeches</a:t>
            </a:r>
          </a:p>
        </p:txBody>
      </p:sp>
      <p:sp>
        <p:nvSpPr>
          <p:cNvPr id="24" name="Rectangle 23">
            <a:extLst>
              <a:ext uri="{FF2B5EF4-FFF2-40B4-BE49-F238E27FC236}">
                <a16:creationId xmlns:a16="http://schemas.microsoft.com/office/drawing/2014/main" id="{DA7F2C81-30FA-D370-BEB8-2091177D84E3}"/>
              </a:ext>
            </a:extLst>
          </p:cNvPr>
          <p:cNvSpPr/>
          <p:nvPr/>
        </p:nvSpPr>
        <p:spPr>
          <a:xfrm>
            <a:off x="3709942" y="3343332"/>
            <a:ext cx="1433171" cy="495583"/>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2" name="Picture 2" descr="Usage of all American Legion emblems | The American Legion">
            <a:extLst>
              <a:ext uri="{FF2B5EF4-FFF2-40B4-BE49-F238E27FC236}">
                <a16:creationId xmlns:a16="http://schemas.microsoft.com/office/drawing/2014/main" id="{55256DB7-3310-655D-888F-A8924D7EC7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75846" y="6245002"/>
            <a:ext cx="800749" cy="7490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640C22A-65EF-6206-C6EE-0E87A6BE1F9C}"/>
              </a:ext>
            </a:extLst>
          </p:cNvPr>
          <p:cNvPicPr>
            <a:picLocks noChangeAspect="1"/>
          </p:cNvPicPr>
          <p:nvPr/>
        </p:nvPicPr>
        <p:blipFill>
          <a:blip r:embed="rId8"/>
          <a:stretch>
            <a:fillRect/>
          </a:stretch>
        </p:blipFill>
        <p:spPr>
          <a:xfrm>
            <a:off x="-79086" y="7131685"/>
            <a:ext cx="1829863" cy="539504"/>
          </a:xfrm>
          <a:prstGeom prst="rect">
            <a:avLst/>
          </a:prstGeom>
        </p:spPr>
      </p:pic>
      <p:sp>
        <p:nvSpPr>
          <p:cNvPr id="5" name="TextBox 4">
            <a:extLst>
              <a:ext uri="{FF2B5EF4-FFF2-40B4-BE49-F238E27FC236}">
                <a16:creationId xmlns:a16="http://schemas.microsoft.com/office/drawing/2014/main" id="{48F0EB1D-321E-2C22-2C1C-3E3196A74E2E}"/>
              </a:ext>
            </a:extLst>
          </p:cNvPr>
          <p:cNvSpPr txBox="1"/>
          <p:nvPr/>
        </p:nvSpPr>
        <p:spPr>
          <a:xfrm>
            <a:off x="2931319" y="7582063"/>
            <a:ext cx="632936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4" name="Slide Number Placeholder 5">
            <a:extLst>
              <a:ext uri="{FF2B5EF4-FFF2-40B4-BE49-F238E27FC236}">
                <a16:creationId xmlns:a16="http://schemas.microsoft.com/office/drawing/2014/main" id="{04270450-8039-9C4D-3CCF-0B44BF296232}"/>
              </a:ext>
            </a:extLst>
          </p:cNvPr>
          <p:cNvSpPr txBox="1">
            <a:spLocks/>
          </p:cNvSpPr>
          <p:nvPr/>
        </p:nvSpPr>
        <p:spPr>
          <a:xfrm>
            <a:off x="9665816" y="73060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55</a:t>
            </a:fld>
            <a:endParaRPr lang="en-US" dirty="0"/>
          </a:p>
        </p:txBody>
      </p:sp>
      <p:sp>
        <p:nvSpPr>
          <p:cNvPr id="7" name="Slide Number Placeholder 5">
            <a:extLst>
              <a:ext uri="{FF2B5EF4-FFF2-40B4-BE49-F238E27FC236}">
                <a16:creationId xmlns:a16="http://schemas.microsoft.com/office/drawing/2014/main" id="{257BAA13-D4EC-8FAA-E41F-AF699D6530B0}"/>
              </a:ext>
            </a:extLst>
          </p:cNvPr>
          <p:cNvSpPr txBox="1">
            <a:spLocks/>
          </p:cNvSpPr>
          <p:nvPr/>
        </p:nvSpPr>
        <p:spPr>
          <a:xfrm>
            <a:off x="9658773" y="64656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55</a:t>
            </a:fld>
            <a:endParaRPr lang="en-US" dirty="0"/>
          </a:p>
        </p:txBody>
      </p:sp>
      <p:pic>
        <p:nvPicPr>
          <p:cNvPr id="8" name="Picture 7">
            <a:extLst>
              <a:ext uri="{FF2B5EF4-FFF2-40B4-BE49-F238E27FC236}">
                <a16:creationId xmlns:a16="http://schemas.microsoft.com/office/drawing/2014/main" id="{7CB10B78-FD69-C1B3-C3EA-14D460C47FC1}"/>
              </a:ext>
            </a:extLst>
          </p:cNvPr>
          <p:cNvPicPr>
            <a:picLocks noChangeAspect="1"/>
          </p:cNvPicPr>
          <p:nvPr/>
        </p:nvPicPr>
        <p:blipFill>
          <a:blip r:embed="rId8"/>
          <a:stretch>
            <a:fillRect/>
          </a:stretch>
        </p:blipFill>
        <p:spPr>
          <a:xfrm>
            <a:off x="181933" y="6492874"/>
            <a:ext cx="1145161" cy="337631"/>
          </a:xfrm>
          <a:prstGeom prst="rect">
            <a:avLst/>
          </a:prstGeom>
        </p:spPr>
      </p:pic>
    </p:spTree>
    <p:extLst>
      <p:ext uri="{BB962C8B-B14F-4D97-AF65-F5344CB8AC3E}">
        <p14:creationId xmlns:p14="http://schemas.microsoft.com/office/powerpoint/2010/main" val="101166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5"/>
                                        </p:tgtEl>
                                      </p:cBhvr>
                                    </p:animEffect>
                                    <p:set>
                                      <p:cBhvr>
                                        <p:cTn id="7" dur="1" fill="hold">
                                          <p:stCondLst>
                                            <p:cond delay="999"/>
                                          </p:stCondLst>
                                        </p:cTn>
                                        <p:tgtEl>
                                          <p:spTgt spid="15"/>
                                        </p:tgtEl>
                                        <p:attrNameLst>
                                          <p:attrName>style.visibility</p:attrName>
                                        </p:attrNameLst>
                                      </p:cBhvr>
                                      <p:to>
                                        <p:strVal val="hidden"/>
                                      </p:to>
                                    </p:se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12E449-A55C-162C-01C1-C42CD3889061}"/>
              </a:ext>
            </a:extLst>
          </p:cNvPr>
          <p:cNvGrpSpPr/>
          <p:nvPr/>
        </p:nvGrpSpPr>
        <p:grpSpPr>
          <a:xfrm>
            <a:off x="4122278" y="390351"/>
            <a:ext cx="7578828" cy="5827569"/>
            <a:chOff x="6192157" y="193460"/>
            <a:chExt cx="10630335" cy="8166769"/>
          </a:xfrm>
        </p:grpSpPr>
        <p:pic>
          <p:nvPicPr>
            <p:cNvPr id="3" name="Picture 2">
              <a:extLst>
                <a:ext uri="{FF2B5EF4-FFF2-40B4-BE49-F238E27FC236}">
                  <a16:creationId xmlns:a16="http://schemas.microsoft.com/office/drawing/2014/main" id="{DEA9F0CA-C00E-9410-4649-A98A082BB4CA}"/>
                </a:ext>
              </a:extLst>
            </p:cNvPr>
            <p:cNvPicPr>
              <a:picLocks noChangeAspect="1"/>
            </p:cNvPicPr>
            <p:nvPr/>
          </p:nvPicPr>
          <p:blipFill>
            <a:blip r:embed="rId3"/>
            <a:stretch>
              <a:fillRect/>
            </a:stretch>
          </p:blipFill>
          <p:spPr>
            <a:xfrm>
              <a:off x="6192157" y="193460"/>
              <a:ext cx="10630335" cy="8166769"/>
            </a:xfrm>
            <a:prstGeom prst="rect">
              <a:avLst/>
            </a:prstGeom>
            <a:ln w="76200">
              <a:solidFill>
                <a:srgbClr val="FFC000"/>
              </a:solidFill>
            </a:ln>
          </p:spPr>
        </p:pic>
        <p:sp>
          <p:nvSpPr>
            <p:cNvPr id="5" name="TextBox 4">
              <a:extLst>
                <a:ext uri="{FF2B5EF4-FFF2-40B4-BE49-F238E27FC236}">
                  <a16:creationId xmlns:a16="http://schemas.microsoft.com/office/drawing/2014/main" id="{649ED57D-C3A5-8B27-E629-B0EC22680F17}"/>
                </a:ext>
              </a:extLst>
            </p:cNvPr>
            <p:cNvSpPr txBox="1"/>
            <p:nvPr/>
          </p:nvSpPr>
          <p:spPr>
            <a:xfrm>
              <a:off x="6555079" y="5488738"/>
              <a:ext cx="758818" cy="303917"/>
            </a:xfrm>
            <a:prstGeom prst="rect">
              <a:avLst/>
            </a:prstGeom>
            <a:solidFill>
              <a:schemeClr val="bg1">
                <a:lumMod val="95000"/>
              </a:schemeClr>
            </a:solidFill>
          </p:spPr>
          <p:txBody>
            <a:bodyPr wrap="square" rtlCol="0">
              <a:spAutoFit/>
            </a:bodyPr>
            <a:lstStyle/>
            <a:p>
              <a:pPr algn="l"/>
              <a:r>
                <a:rPr lang="en-US" sz="422"/>
                <a:t>000123456782</a:t>
              </a:r>
              <a:endParaRPr lang="en-US" sz="562"/>
            </a:p>
          </p:txBody>
        </p:sp>
        <p:sp>
          <p:nvSpPr>
            <p:cNvPr id="8" name="TextBox 7">
              <a:extLst>
                <a:ext uri="{FF2B5EF4-FFF2-40B4-BE49-F238E27FC236}">
                  <a16:creationId xmlns:a16="http://schemas.microsoft.com/office/drawing/2014/main" id="{2DC08BD8-C5EA-4B57-5E25-F7D8F60D4AF3}"/>
                </a:ext>
              </a:extLst>
            </p:cNvPr>
            <p:cNvSpPr txBox="1"/>
            <p:nvPr/>
          </p:nvSpPr>
          <p:spPr>
            <a:xfrm>
              <a:off x="6555079" y="4846359"/>
              <a:ext cx="758818" cy="303917"/>
            </a:xfrm>
            <a:prstGeom prst="rect">
              <a:avLst/>
            </a:prstGeom>
            <a:solidFill>
              <a:schemeClr val="accent2"/>
            </a:solidFill>
          </p:spPr>
          <p:txBody>
            <a:bodyPr wrap="square" rtlCol="0">
              <a:spAutoFit/>
            </a:bodyPr>
            <a:lstStyle/>
            <a:p>
              <a:pPr algn="l"/>
              <a:r>
                <a:rPr lang="en-US" sz="422"/>
                <a:t>000123456781</a:t>
              </a:r>
              <a:endParaRPr lang="en-US" sz="562"/>
            </a:p>
          </p:txBody>
        </p:sp>
        <p:sp>
          <p:nvSpPr>
            <p:cNvPr id="9" name="TextBox 8">
              <a:extLst>
                <a:ext uri="{FF2B5EF4-FFF2-40B4-BE49-F238E27FC236}">
                  <a16:creationId xmlns:a16="http://schemas.microsoft.com/office/drawing/2014/main" id="{1C2420A2-E188-DBE2-67E4-FCC14FF2F39C}"/>
                </a:ext>
              </a:extLst>
            </p:cNvPr>
            <p:cNvSpPr txBox="1"/>
            <p:nvPr/>
          </p:nvSpPr>
          <p:spPr>
            <a:xfrm>
              <a:off x="6555079" y="6066848"/>
              <a:ext cx="758818" cy="303917"/>
            </a:xfrm>
            <a:prstGeom prst="rect">
              <a:avLst/>
            </a:prstGeom>
            <a:solidFill>
              <a:schemeClr val="accent2"/>
            </a:solidFill>
          </p:spPr>
          <p:txBody>
            <a:bodyPr wrap="square" rtlCol="0">
              <a:spAutoFit/>
            </a:bodyPr>
            <a:lstStyle/>
            <a:p>
              <a:pPr algn="l"/>
              <a:r>
                <a:rPr lang="en-US" sz="422"/>
                <a:t>000123456783</a:t>
              </a:r>
              <a:endParaRPr lang="en-US" sz="562"/>
            </a:p>
          </p:txBody>
        </p:sp>
        <p:sp>
          <p:nvSpPr>
            <p:cNvPr id="10" name="TextBox 9">
              <a:extLst>
                <a:ext uri="{FF2B5EF4-FFF2-40B4-BE49-F238E27FC236}">
                  <a16:creationId xmlns:a16="http://schemas.microsoft.com/office/drawing/2014/main" id="{BAAB7CE6-9545-0D94-7018-77D603444FAE}"/>
                </a:ext>
              </a:extLst>
            </p:cNvPr>
            <p:cNvSpPr txBox="1"/>
            <p:nvPr/>
          </p:nvSpPr>
          <p:spPr>
            <a:xfrm>
              <a:off x="6555079" y="6552625"/>
              <a:ext cx="758818" cy="303917"/>
            </a:xfrm>
            <a:prstGeom prst="rect">
              <a:avLst/>
            </a:prstGeom>
            <a:solidFill>
              <a:schemeClr val="bg1">
                <a:lumMod val="95000"/>
              </a:schemeClr>
            </a:solidFill>
          </p:spPr>
          <p:txBody>
            <a:bodyPr wrap="square" rtlCol="0">
              <a:spAutoFit/>
            </a:bodyPr>
            <a:lstStyle/>
            <a:p>
              <a:pPr algn="l"/>
              <a:r>
                <a:rPr lang="en-US" sz="422"/>
                <a:t>000123456784</a:t>
              </a:r>
              <a:endParaRPr lang="en-US" sz="562"/>
            </a:p>
          </p:txBody>
        </p:sp>
        <p:sp>
          <p:nvSpPr>
            <p:cNvPr id="11" name="TextBox 10">
              <a:extLst>
                <a:ext uri="{FF2B5EF4-FFF2-40B4-BE49-F238E27FC236}">
                  <a16:creationId xmlns:a16="http://schemas.microsoft.com/office/drawing/2014/main" id="{926031F4-0F09-0862-73CA-ACB6E0BD9F9E}"/>
                </a:ext>
              </a:extLst>
            </p:cNvPr>
            <p:cNvSpPr txBox="1"/>
            <p:nvPr/>
          </p:nvSpPr>
          <p:spPr>
            <a:xfrm>
              <a:off x="6555079" y="7752967"/>
              <a:ext cx="758818" cy="303917"/>
            </a:xfrm>
            <a:prstGeom prst="rect">
              <a:avLst/>
            </a:prstGeom>
            <a:solidFill>
              <a:schemeClr val="bg1">
                <a:lumMod val="95000"/>
              </a:schemeClr>
            </a:solidFill>
          </p:spPr>
          <p:txBody>
            <a:bodyPr wrap="square" rtlCol="0">
              <a:spAutoFit/>
            </a:bodyPr>
            <a:lstStyle/>
            <a:p>
              <a:pPr algn="l"/>
              <a:r>
                <a:rPr lang="en-US" sz="422"/>
                <a:t>000123456786</a:t>
              </a:r>
              <a:endParaRPr lang="en-US" sz="562"/>
            </a:p>
          </p:txBody>
        </p:sp>
        <p:sp>
          <p:nvSpPr>
            <p:cNvPr id="15" name="TextBox 14">
              <a:extLst>
                <a:ext uri="{FF2B5EF4-FFF2-40B4-BE49-F238E27FC236}">
                  <a16:creationId xmlns:a16="http://schemas.microsoft.com/office/drawing/2014/main" id="{F3009057-43ED-8751-40DE-21A33E460CC0}"/>
                </a:ext>
              </a:extLst>
            </p:cNvPr>
            <p:cNvSpPr txBox="1"/>
            <p:nvPr/>
          </p:nvSpPr>
          <p:spPr>
            <a:xfrm>
              <a:off x="6555079" y="7018254"/>
              <a:ext cx="758818" cy="303917"/>
            </a:xfrm>
            <a:prstGeom prst="rect">
              <a:avLst/>
            </a:prstGeom>
            <a:solidFill>
              <a:schemeClr val="accent2"/>
            </a:solidFill>
          </p:spPr>
          <p:txBody>
            <a:bodyPr wrap="square" rtlCol="0">
              <a:spAutoFit/>
            </a:bodyPr>
            <a:lstStyle/>
            <a:p>
              <a:pPr algn="l"/>
              <a:r>
                <a:rPr lang="en-US" sz="422"/>
                <a:t>000123456789</a:t>
              </a:r>
              <a:endParaRPr lang="en-US" sz="562"/>
            </a:p>
          </p:txBody>
        </p:sp>
      </p:gr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fontScale="85000" lnSpcReduction="20000"/>
          </a:bodyPr>
          <a:lstStyle/>
          <a:p>
            <a:r>
              <a:rPr lang="en-US"/>
              <a:t>VIEW MEMBERS</a:t>
            </a:r>
          </a:p>
        </p:txBody>
      </p:sp>
      <p:sp>
        <p:nvSpPr>
          <p:cNvPr id="7" name="Content Placeholder 1">
            <a:extLst>
              <a:ext uri="{FF2B5EF4-FFF2-40B4-BE49-F238E27FC236}">
                <a16:creationId xmlns:a16="http://schemas.microsoft.com/office/drawing/2014/main" id="{905C4861-CDAD-AF02-4360-13CC860FE098}"/>
              </a:ext>
            </a:extLst>
          </p:cNvPr>
          <p:cNvSpPr txBox="1">
            <a:spLocks/>
          </p:cNvSpPr>
          <p:nvPr/>
        </p:nvSpPr>
        <p:spPr>
          <a:xfrm>
            <a:off x="192466" y="788741"/>
            <a:ext cx="3473263" cy="5573572"/>
          </a:xfrm>
          <a:prstGeom prst="rect">
            <a:avLst/>
          </a:prstGeom>
        </p:spPr>
        <p:txBody>
          <a:bodyPr vert="horz" lIns="64292" tIns="32146" rIns="64292" bIns="32146" rtlCol="0" anchor="b">
            <a:normAutofit fontScale="92500" lnSpcReduction="1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2250" b="0">
                <a:solidFill>
                  <a:schemeClr val="tx1"/>
                </a:solidFill>
                <a:latin typeface="Avenir Next" panose="020B0503020202020204" pitchFamily="34" charset="0"/>
              </a:rPr>
              <a:t>View Members List</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Contact Information</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Member Status</a:t>
            </a:r>
          </a:p>
          <a:p>
            <a:endParaRPr lang="en-US" sz="2250" b="0">
              <a:solidFill>
                <a:schemeClr val="tx1"/>
              </a:solidFill>
              <a:latin typeface="Avenir Next" panose="020B0503020202020204" pitchFamily="34" charset="0"/>
            </a:endParaRPr>
          </a:p>
          <a:p>
            <a:r>
              <a:rPr lang="en-US" sz="2250" b="0">
                <a:solidFill>
                  <a:schemeClr val="tx1"/>
                </a:solidFill>
                <a:latin typeface="Avenir Next" panose="020B0503020202020204" pitchFamily="34" charset="0"/>
              </a:rPr>
              <a:t>Search Members</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Reports located in another menu option Filter Options</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Edit</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Send Emails</a:t>
            </a:r>
          </a:p>
          <a:p>
            <a:endParaRPr lang="en-US" sz="2250" b="0">
              <a:solidFill>
                <a:schemeClr val="tx1"/>
              </a:solidFill>
              <a:latin typeface="Avenir Next" panose="020B0503020202020204" pitchFamily="34" charset="0"/>
            </a:endParaRPr>
          </a:p>
          <a:p>
            <a:r>
              <a:rPr lang="en-US" sz="2250" b="0">
                <a:solidFill>
                  <a:schemeClr val="tx1"/>
                </a:solidFill>
                <a:latin typeface="Avenir Next" panose="020B0503020202020204" pitchFamily="34" charset="0"/>
              </a:rPr>
              <a:t>Add/Modify Transmittal</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Not available to districts and counties.</a:t>
            </a:r>
          </a:p>
        </p:txBody>
      </p:sp>
      <p:sp>
        <p:nvSpPr>
          <p:cNvPr id="12" name="Oval 11">
            <a:extLst>
              <a:ext uri="{FF2B5EF4-FFF2-40B4-BE49-F238E27FC236}">
                <a16:creationId xmlns:a16="http://schemas.microsoft.com/office/drawing/2014/main" id="{77027725-E0F3-5677-FE0E-3D055D3E2659}"/>
              </a:ext>
            </a:extLst>
          </p:cNvPr>
          <p:cNvSpPr/>
          <p:nvPr/>
        </p:nvSpPr>
        <p:spPr>
          <a:xfrm>
            <a:off x="5163166" y="277305"/>
            <a:ext cx="950983" cy="366106"/>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4" name="TextBox 3">
            <a:extLst>
              <a:ext uri="{FF2B5EF4-FFF2-40B4-BE49-F238E27FC236}">
                <a16:creationId xmlns:a16="http://schemas.microsoft.com/office/drawing/2014/main" id="{C15A943D-396C-45B9-8966-20B542B3D25F}"/>
              </a:ext>
            </a:extLst>
          </p:cNvPr>
          <p:cNvSpPr txBox="1"/>
          <p:nvPr/>
        </p:nvSpPr>
        <p:spPr>
          <a:xfrm>
            <a:off x="7137663" y="5398011"/>
            <a:ext cx="264648" cy="481927"/>
          </a:xfrm>
          <a:prstGeom prst="rect">
            <a:avLst/>
          </a:prstGeom>
          <a:solidFill>
            <a:schemeClr val="accent2"/>
          </a:solidFill>
        </p:spPr>
        <p:txBody>
          <a:bodyPr wrap="square" rtlCol="0">
            <a:spAutoFit/>
          </a:bodyPr>
          <a:lstStyle/>
          <a:p>
            <a:pPr algn="l"/>
            <a:r>
              <a:rPr lang="en-US" sz="1266"/>
              <a:t>**</a:t>
            </a:r>
          </a:p>
        </p:txBody>
      </p:sp>
      <p:pic>
        <p:nvPicPr>
          <p:cNvPr id="17" name="Picture 16">
            <a:extLst>
              <a:ext uri="{FF2B5EF4-FFF2-40B4-BE49-F238E27FC236}">
                <a16:creationId xmlns:a16="http://schemas.microsoft.com/office/drawing/2014/main" id="{D30F3F82-820E-FF08-9D91-E157540E011E}"/>
              </a:ext>
            </a:extLst>
          </p:cNvPr>
          <p:cNvPicPr>
            <a:picLocks noChangeAspect="1"/>
          </p:cNvPicPr>
          <p:nvPr/>
        </p:nvPicPr>
        <p:blipFill>
          <a:blip r:embed="rId4"/>
          <a:stretch>
            <a:fillRect/>
          </a:stretch>
        </p:blipFill>
        <p:spPr>
          <a:xfrm>
            <a:off x="4126335" y="2812152"/>
            <a:ext cx="2008614" cy="980637"/>
          </a:xfrm>
          <a:prstGeom prst="rect">
            <a:avLst/>
          </a:prstGeom>
        </p:spPr>
      </p:pic>
      <p:pic>
        <p:nvPicPr>
          <p:cNvPr id="13" name="Picture 2" descr="Usage of all American Legion emblems | The American Legion">
            <a:extLst>
              <a:ext uri="{FF2B5EF4-FFF2-40B4-BE49-F238E27FC236}">
                <a16:creationId xmlns:a16="http://schemas.microsoft.com/office/drawing/2014/main" id="{3FC9D1FC-D063-630C-DEA6-80D831A73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9162" y="6362313"/>
            <a:ext cx="544636" cy="5094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FEEDDB5-624A-9B0C-2254-95C0CBF2E13E}"/>
              </a:ext>
            </a:extLst>
          </p:cNvPr>
          <p:cNvPicPr>
            <a:picLocks noChangeAspect="1"/>
          </p:cNvPicPr>
          <p:nvPr/>
        </p:nvPicPr>
        <p:blipFill>
          <a:blip r:embed="rId6"/>
          <a:stretch>
            <a:fillRect/>
          </a:stretch>
        </p:blipFill>
        <p:spPr>
          <a:xfrm>
            <a:off x="338202" y="6490300"/>
            <a:ext cx="1244595" cy="366948"/>
          </a:xfrm>
          <a:prstGeom prst="rect">
            <a:avLst/>
          </a:prstGeom>
        </p:spPr>
      </p:pic>
      <p:sp>
        <p:nvSpPr>
          <p:cNvPr id="20" name="TextBox 19">
            <a:extLst>
              <a:ext uri="{FF2B5EF4-FFF2-40B4-BE49-F238E27FC236}">
                <a16:creationId xmlns:a16="http://schemas.microsoft.com/office/drawing/2014/main" id="{A42DA0AA-E79E-ABB9-F93E-3EB972329AC5}"/>
              </a:ext>
            </a:extLst>
          </p:cNvPr>
          <p:cNvSpPr txBox="1"/>
          <p:nvPr/>
        </p:nvSpPr>
        <p:spPr>
          <a:xfrm>
            <a:off x="3261469" y="6594812"/>
            <a:ext cx="61150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16" name="Slide Number Placeholder 5">
            <a:extLst>
              <a:ext uri="{FF2B5EF4-FFF2-40B4-BE49-F238E27FC236}">
                <a16:creationId xmlns:a16="http://schemas.microsoft.com/office/drawing/2014/main" id="{5439CB07-A2B9-3DA2-B4D9-B60907B4ABB6}"/>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56</a:t>
            </a:fld>
            <a:endParaRPr lang="en-US" dirty="0"/>
          </a:p>
        </p:txBody>
      </p:sp>
    </p:spTree>
    <p:extLst>
      <p:ext uri="{BB962C8B-B14F-4D97-AF65-F5344CB8AC3E}">
        <p14:creationId xmlns:p14="http://schemas.microsoft.com/office/powerpoint/2010/main" val="293579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E28B8E-DED6-83C5-3FA2-E5E5C151F56E}"/>
              </a:ext>
            </a:extLst>
          </p:cNvPr>
          <p:cNvSpPr/>
          <p:nvPr/>
        </p:nvSpPr>
        <p:spPr>
          <a:xfrm>
            <a:off x="-95467" y="117018"/>
            <a:ext cx="3073147" cy="133726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fontScale="85000" lnSpcReduction="20000"/>
          </a:bodyPr>
          <a:lstStyle/>
          <a:p>
            <a:r>
              <a:rPr lang="en-US"/>
              <a:t>VIEW MEMBERS</a:t>
            </a:r>
          </a:p>
        </p:txBody>
      </p:sp>
      <p:grpSp>
        <p:nvGrpSpPr>
          <p:cNvPr id="2" name="Group 1">
            <a:extLst>
              <a:ext uri="{FF2B5EF4-FFF2-40B4-BE49-F238E27FC236}">
                <a16:creationId xmlns:a16="http://schemas.microsoft.com/office/drawing/2014/main" id="{6412E449-A55C-162C-01C1-C42CD3889061}"/>
              </a:ext>
            </a:extLst>
          </p:cNvPr>
          <p:cNvGrpSpPr/>
          <p:nvPr/>
        </p:nvGrpSpPr>
        <p:grpSpPr>
          <a:xfrm>
            <a:off x="1441107" y="-871942"/>
            <a:ext cx="9758523" cy="7601254"/>
            <a:chOff x="6192157" y="193460"/>
            <a:chExt cx="10630335" cy="8166769"/>
          </a:xfrm>
        </p:grpSpPr>
        <p:pic>
          <p:nvPicPr>
            <p:cNvPr id="3" name="Picture 2">
              <a:extLst>
                <a:ext uri="{FF2B5EF4-FFF2-40B4-BE49-F238E27FC236}">
                  <a16:creationId xmlns:a16="http://schemas.microsoft.com/office/drawing/2014/main" id="{DEA9F0CA-C00E-9410-4649-A98A082BB4CA}"/>
                </a:ext>
              </a:extLst>
            </p:cNvPr>
            <p:cNvPicPr>
              <a:picLocks noChangeAspect="1"/>
            </p:cNvPicPr>
            <p:nvPr/>
          </p:nvPicPr>
          <p:blipFill>
            <a:blip r:embed="rId3"/>
            <a:stretch>
              <a:fillRect/>
            </a:stretch>
          </p:blipFill>
          <p:spPr>
            <a:xfrm>
              <a:off x="6192157" y="193460"/>
              <a:ext cx="10630335" cy="8166769"/>
            </a:xfrm>
            <a:prstGeom prst="rect">
              <a:avLst/>
            </a:prstGeom>
            <a:ln w="76200">
              <a:solidFill>
                <a:srgbClr val="FFC000"/>
              </a:solidFill>
            </a:ln>
          </p:spPr>
        </p:pic>
        <p:sp>
          <p:nvSpPr>
            <p:cNvPr id="5" name="TextBox 4">
              <a:extLst>
                <a:ext uri="{FF2B5EF4-FFF2-40B4-BE49-F238E27FC236}">
                  <a16:creationId xmlns:a16="http://schemas.microsoft.com/office/drawing/2014/main" id="{649ED57D-C3A5-8B27-E629-B0EC22680F17}"/>
                </a:ext>
              </a:extLst>
            </p:cNvPr>
            <p:cNvSpPr txBox="1"/>
            <p:nvPr/>
          </p:nvSpPr>
          <p:spPr>
            <a:xfrm>
              <a:off x="6555079" y="5488738"/>
              <a:ext cx="758818" cy="308492"/>
            </a:xfrm>
            <a:prstGeom prst="rect">
              <a:avLst/>
            </a:prstGeom>
            <a:solidFill>
              <a:schemeClr val="bg1">
                <a:lumMod val="95000"/>
              </a:schemeClr>
            </a:solidFill>
          </p:spPr>
          <p:txBody>
            <a:bodyPr wrap="square" rtlCol="0">
              <a:spAutoFit/>
            </a:bodyPr>
            <a:lstStyle/>
            <a:p>
              <a:pPr algn="l"/>
              <a:r>
                <a:rPr lang="en-US" sz="633"/>
                <a:t>000123456782</a:t>
              </a:r>
            </a:p>
          </p:txBody>
        </p:sp>
        <p:sp>
          <p:nvSpPr>
            <p:cNvPr id="8" name="TextBox 7">
              <a:extLst>
                <a:ext uri="{FF2B5EF4-FFF2-40B4-BE49-F238E27FC236}">
                  <a16:creationId xmlns:a16="http://schemas.microsoft.com/office/drawing/2014/main" id="{2DC08BD8-C5EA-4B57-5E25-F7D8F60D4AF3}"/>
                </a:ext>
              </a:extLst>
            </p:cNvPr>
            <p:cNvSpPr txBox="1"/>
            <p:nvPr/>
          </p:nvSpPr>
          <p:spPr>
            <a:xfrm>
              <a:off x="6555079" y="4846358"/>
              <a:ext cx="758818" cy="308492"/>
            </a:xfrm>
            <a:prstGeom prst="rect">
              <a:avLst/>
            </a:prstGeom>
            <a:solidFill>
              <a:schemeClr val="accent2"/>
            </a:solidFill>
          </p:spPr>
          <p:txBody>
            <a:bodyPr wrap="square" rtlCol="0">
              <a:spAutoFit/>
            </a:bodyPr>
            <a:lstStyle/>
            <a:p>
              <a:pPr algn="l"/>
              <a:r>
                <a:rPr lang="en-US" sz="633"/>
                <a:t>000123456781</a:t>
              </a:r>
            </a:p>
          </p:txBody>
        </p:sp>
        <p:sp>
          <p:nvSpPr>
            <p:cNvPr id="9" name="TextBox 8">
              <a:extLst>
                <a:ext uri="{FF2B5EF4-FFF2-40B4-BE49-F238E27FC236}">
                  <a16:creationId xmlns:a16="http://schemas.microsoft.com/office/drawing/2014/main" id="{1C2420A2-E188-DBE2-67E4-FCC14FF2F39C}"/>
                </a:ext>
              </a:extLst>
            </p:cNvPr>
            <p:cNvSpPr txBox="1"/>
            <p:nvPr/>
          </p:nvSpPr>
          <p:spPr>
            <a:xfrm>
              <a:off x="6555079" y="6066848"/>
              <a:ext cx="758818" cy="308492"/>
            </a:xfrm>
            <a:prstGeom prst="rect">
              <a:avLst/>
            </a:prstGeom>
            <a:solidFill>
              <a:schemeClr val="accent2"/>
            </a:solidFill>
          </p:spPr>
          <p:txBody>
            <a:bodyPr wrap="square" rtlCol="0">
              <a:spAutoFit/>
            </a:bodyPr>
            <a:lstStyle/>
            <a:p>
              <a:pPr algn="l"/>
              <a:r>
                <a:rPr lang="en-US" sz="633"/>
                <a:t>000123456783</a:t>
              </a:r>
            </a:p>
          </p:txBody>
        </p:sp>
        <p:sp>
          <p:nvSpPr>
            <p:cNvPr id="10" name="TextBox 9">
              <a:extLst>
                <a:ext uri="{FF2B5EF4-FFF2-40B4-BE49-F238E27FC236}">
                  <a16:creationId xmlns:a16="http://schemas.microsoft.com/office/drawing/2014/main" id="{BAAB7CE6-9545-0D94-7018-77D603444FAE}"/>
                </a:ext>
              </a:extLst>
            </p:cNvPr>
            <p:cNvSpPr txBox="1"/>
            <p:nvPr/>
          </p:nvSpPr>
          <p:spPr>
            <a:xfrm>
              <a:off x="6555079" y="6552625"/>
              <a:ext cx="758818" cy="308492"/>
            </a:xfrm>
            <a:prstGeom prst="rect">
              <a:avLst/>
            </a:prstGeom>
            <a:solidFill>
              <a:schemeClr val="bg1">
                <a:lumMod val="95000"/>
              </a:schemeClr>
            </a:solidFill>
          </p:spPr>
          <p:txBody>
            <a:bodyPr wrap="square" rtlCol="0">
              <a:spAutoFit/>
            </a:bodyPr>
            <a:lstStyle/>
            <a:p>
              <a:pPr algn="l"/>
              <a:r>
                <a:rPr lang="en-US" sz="633"/>
                <a:t>000123456784</a:t>
              </a:r>
            </a:p>
          </p:txBody>
        </p:sp>
        <p:sp>
          <p:nvSpPr>
            <p:cNvPr id="11" name="TextBox 10">
              <a:extLst>
                <a:ext uri="{FF2B5EF4-FFF2-40B4-BE49-F238E27FC236}">
                  <a16:creationId xmlns:a16="http://schemas.microsoft.com/office/drawing/2014/main" id="{926031F4-0F09-0862-73CA-ACB6E0BD9F9E}"/>
                </a:ext>
              </a:extLst>
            </p:cNvPr>
            <p:cNvSpPr txBox="1"/>
            <p:nvPr/>
          </p:nvSpPr>
          <p:spPr>
            <a:xfrm>
              <a:off x="6555079" y="7752967"/>
              <a:ext cx="758818" cy="308492"/>
            </a:xfrm>
            <a:prstGeom prst="rect">
              <a:avLst/>
            </a:prstGeom>
            <a:solidFill>
              <a:schemeClr val="bg1">
                <a:lumMod val="95000"/>
              </a:schemeClr>
            </a:solidFill>
          </p:spPr>
          <p:txBody>
            <a:bodyPr wrap="square" rtlCol="0">
              <a:spAutoFit/>
            </a:bodyPr>
            <a:lstStyle/>
            <a:p>
              <a:pPr algn="l"/>
              <a:r>
                <a:rPr lang="en-US" sz="633"/>
                <a:t>000123456786</a:t>
              </a:r>
            </a:p>
          </p:txBody>
        </p:sp>
        <p:sp>
          <p:nvSpPr>
            <p:cNvPr id="15" name="TextBox 14">
              <a:extLst>
                <a:ext uri="{FF2B5EF4-FFF2-40B4-BE49-F238E27FC236}">
                  <a16:creationId xmlns:a16="http://schemas.microsoft.com/office/drawing/2014/main" id="{F3009057-43ED-8751-40DE-21A33E460CC0}"/>
                </a:ext>
              </a:extLst>
            </p:cNvPr>
            <p:cNvSpPr txBox="1"/>
            <p:nvPr/>
          </p:nvSpPr>
          <p:spPr>
            <a:xfrm>
              <a:off x="6555079" y="7018254"/>
              <a:ext cx="758818" cy="308492"/>
            </a:xfrm>
            <a:prstGeom prst="rect">
              <a:avLst/>
            </a:prstGeom>
            <a:solidFill>
              <a:schemeClr val="accent2"/>
            </a:solidFill>
          </p:spPr>
          <p:txBody>
            <a:bodyPr wrap="square" rtlCol="0">
              <a:spAutoFit/>
            </a:bodyPr>
            <a:lstStyle/>
            <a:p>
              <a:pPr algn="l"/>
              <a:r>
                <a:rPr lang="en-US" sz="633"/>
                <a:t>000123456789</a:t>
              </a:r>
            </a:p>
          </p:txBody>
        </p:sp>
      </p:grpSp>
      <p:sp>
        <p:nvSpPr>
          <p:cNvPr id="12" name="Oval 11">
            <a:extLst>
              <a:ext uri="{FF2B5EF4-FFF2-40B4-BE49-F238E27FC236}">
                <a16:creationId xmlns:a16="http://schemas.microsoft.com/office/drawing/2014/main" id="{77027725-E0F3-5677-FE0E-3D055D3E2659}"/>
              </a:ext>
            </a:extLst>
          </p:cNvPr>
          <p:cNvSpPr/>
          <p:nvPr/>
        </p:nvSpPr>
        <p:spPr>
          <a:xfrm>
            <a:off x="2397857" y="5349139"/>
            <a:ext cx="696586" cy="498282"/>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nvGrpSpPr>
          <p:cNvPr id="24" name="Group 23">
            <a:extLst>
              <a:ext uri="{FF2B5EF4-FFF2-40B4-BE49-F238E27FC236}">
                <a16:creationId xmlns:a16="http://schemas.microsoft.com/office/drawing/2014/main" id="{54369220-8251-21EE-09C0-A9964C4E211D}"/>
              </a:ext>
            </a:extLst>
          </p:cNvPr>
          <p:cNvGrpSpPr/>
          <p:nvPr/>
        </p:nvGrpSpPr>
        <p:grpSpPr>
          <a:xfrm>
            <a:off x="1151543" y="3423704"/>
            <a:ext cx="10337651" cy="638127"/>
            <a:chOff x="1637799" y="4869268"/>
            <a:chExt cx="14702885" cy="907586"/>
          </a:xfrm>
        </p:grpSpPr>
        <p:grpSp>
          <p:nvGrpSpPr>
            <p:cNvPr id="21" name="Group 20">
              <a:extLst>
                <a:ext uri="{FF2B5EF4-FFF2-40B4-BE49-F238E27FC236}">
                  <a16:creationId xmlns:a16="http://schemas.microsoft.com/office/drawing/2014/main" id="{B754463E-A180-9E5F-0F53-E5A227F9523B}"/>
                </a:ext>
              </a:extLst>
            </p:cNvPr>
            <p:cNvGrpSpPr/>
            <p:nvPr/>
          </p:nvGrpSpPr>
          <p:grpSpPr>
            <a:xfrm>
              <a:off x="1637799" y="4869268"/>
              <a:ext cx="14702885" cy="907586"/>
              <a:chOff x="2049636" y="5230626"/>
              <a:chExt cx="14702885" cy="907586"/>
            </a:xfrm>
          </p:grpSpPr>
          <p:pic>
            <p:nvPicPr>
              <p:cNvPr id="13" name="Picture 12">
                <a:extLst>
                  <a:ext uri="{FF2B5EF4-FFF2-40B4-BE49-F238E27FC236}">
                    <a16:creationId xmlns:a16="http://schemas.microsoft.com/office/drawing/2014/main" id="{65302E2C-7E4F-991C-5B69-D76C0F82F2B1}"/>
                  </a:ext>
                </a:extLst>
              </p:cNvPr>
              <p:cNvPicPr>
                <a:picLocks noChangeAspect="1"/>
              </p:cNvPicPr>
              <p:nvPr/>
            </p:nvPicPr>
            <p:blipFill>
              <a:blip r:embed="rId4"/>
              <a:stretch>
                <a:fillRect/>
              </a:stretch>
            </p:blipFill>
            <p:spPr>
              <a:xfrm>
                <a:off x="2049636" y="5230626"/>
                <a:ext cx="14702885" cy="907586"/>
              </a:xfrm>
              <a:prstGeom prst="rect">
                <a:avLst/>
              </a:prstGeom>
              <a:ln w="38100">
                <a:solidFill>
                  <a:schemeClr val="accent1"/>
                </a:solidFill>
              </a:ln>
            </p:spPr>
          </p:pic>
          <p:sp>
            <p:nvSpPr>
              <p:cNvPr id="14" name="TextBox 13">
                <a:extLst>
                  <a:ext uri="{FF2B5EF4-FFF2-40B4-BE49-F238E27FC236}">
                    <a16:creationId xmlns:a16="http://schemas.microsoft.com/office/drawing/2014/main" id="{A0EC3EE2-2AE9-2A3A-C75C-01C7B935AE8A}"/>
                  </a:ext>
                </a:extLst>
              </p:cNvPr>
              <p:cNvSpPr txBox="1"/>
              <p:nvPr/>
            </p:nvSpPr>
            <p:spPr>
              <a:xfrm>
                <a:off x="2477755" y="5331089"/>
                <a:ext cx="990730" cy="408375"/>
              </a:xfrm>
              <a:prstGeom prst="rect">
                <a:avLst/>
              </a:prstGeom>
              <a:solidFill>
                <a:schemeClr val="accent2"/>
              </a:solidFill>
            </p:spPr>
            <p:txBody>
              <a:bodyPr wrap="square" rtlCol="0">
                <a:spAutoFit/>
              </a:bodyPr>
              <a:lstStyle/>
              <a:p>
                <a:pPr algn="l"/>
                <a:r>
                  <a:rPr lang="en-US" sz="633"/>
                  <a:t>000351234567</a:t>
                </a:r>
              </a:p>
            </p:txBody>
          </p:sp>
          <p:sp>
            <p:nvSpPr>
              <p:cNvPr id="16" name="TextBox 15">
                <a:extLst>
                  <a:ext uri="{FF2B5EF4-FFF2-40B4-BE49-F238E27FC236}">
                    <a16:creationId xmlns:a16="http://schemas.microsoft.com/office/drawing/2014/main" id="{F76FC379-DC92-81FD-A445-74917291D461}"/>
                  </a:ext>
                </a:extLst>
              </p:cNvPr>
              <p:cNvSpPr txBox="1"/>
              <p:nvPr/>
            </p:nvSpPr>
            <p:spPr>
              <a:xfrm>
                <a:off x="16021575" y="5299448"/>
                <a:ext cx="638220" cy="439016"/>
              </a:xfrm>
              <a:prstGeom prst="rect">
                <a:avLst/>
              </a:prstGeom>
              <a:solidFill>
                <a:schemeClr val="accent2"/>
              </a:solidFill>
            </p:spPr>
            <p:txBody>
              <a:bodyPr wrap="square" rtlCol="0">
                <a:spAutoFit/>
              </a:bodyPr>
              <a:lstStyle/>
              <a:p>
                <a:pPr algn="l"/>
                <a:r>
                  <a:rPr lang="en-US" sz="703"/>
                  <a:t>Expired</a:t>
                </a:r>
              </a:p>
            </p:txBody>
          </p:sp>
          <p:sp>
            <p:nvSpPr>
              <p:cNvPr id="18" name="TextBox 17">
                <a:extLst>
                  <a:ext uri="{FF2B5EF4-FFF2-40B4-BE49-F238E27FC236}">
                    <a16:creationId xmlns:a16="http://schemas.microsoft.com/office/drawing/2014/main" id="{63A0094F-1EEA-CC04-7484-720E805A4337}"/>
                  </a:ext>
                </a:extLst>
              </p:cNvPr>
              <p:cNvSpPr txBox="1"/>
              <p:nvPr/>
            </p:nvSpPr>
            <p:spPr>
              <a:xfrm>
                <a:off x="3514205" y="5337983"/>
                <a:ext cx="803387" cy="454337"/>
              </a:xfrm>
              <a:prstGeom prst="rect">
                <a:avLst/>
              </a:prstGeom>
              <a:solidFill>
                <a:schemeClr val="accent2"/>
              </a:solidFill>
            </p:spPr>
            <p:txBody>
              <a:bodyPr wrap="square" rtlCol="0">
                <a:spAutoFit/>
              </a:bodyPr>
              <a:lstStyle/>
              <a:p>
                <a:pPr algn="l"/>
                <a:r>
                  <a:rPr lang="en-US" sz="738">
                    <a:solidFill>
                      <a:schemeClr val="tx2">
                        <a:lumMod val="60000"/>
                        <a:lumOff val="40000"/>
                      </a:schemeClr>
                    </a:solidFill>
                  </a:rPr>
                  <a:t>ZaSample, John</a:t>
                </a:r>
              </a:p>
            </p:txBody>
          </p:sp>
          <p:sp>
            <p:nvSpPr>
              <p:cNvPr id="19" name="TextBox 18">
                <a:extLst>
                  <a:ext uri="{FF2B5EF4-FFF2-40B4-BE49-F238E27FC236}">
                    <a16:creationId xmlns:a16="http://schemas.microsoft.com/office/drawing/2014/main" id="{2A699EE5-F760-58F0-8FA6-2431BDAAC9F1}"/>
                  </a:ext>
                </a:extLst>
              </p:cNvPr>
              <p:cNvSpPr txBox="1"/>
              <p:nvPr/>
            </p:nvSpPr>
            <p:spPr>
              <a:xfrm>
                <a:off x="8848205" y="5315086"/>
                <a:ext cx="2642754" cy="292830"/>
              </a:xfrm>
              <a:prstGeom prst="rect">
                <a:avLst/>
              </a:prstGeom>
              <a:solidFill>
                <a:schemeClr val="accent2"/>
              </a:solidFill>
            </p:spPr>
            <p:txBody>
              <a:bodyPr wrap="square" rtlCol="0">
                <a:spAutoFit/>
              </a:bodyPr>
              <a:lstStyle/>
              <a:p>
                <a:pPr algn="l"/>
                <a:r>
                  <a:rPr lang="en-US" sz="738">
                    <a:solidFill>
                      <a:schemeClr val="tx2">
                        <a:lumMod val="60000"/>
                        <a:lumOff val="40000"/>
                      </a:schemeClr>
                    </a:solidFill>
                  </a:rPr>
                  <a:t>JohnZaSampleHome@email.COM</a:t>
                </a:r>
              </a:p>
            </p:txBody>
          </p:sp>
          <p:sp>
            <p:nvSpPr>
              <p:cNvPr id="20" name="TextBox 19">
                <a:extLst>
                  <a:ext uri="{FF2B5EF4-FFF2-40B4-BE49-F238E27FC236}">
                    <a16:creationId xmlns:a16="http://schemas.microsoft.com/office/drawing/2014/main" id="{0E403FC9-B6D3-3207-BA52-CF045FD8BCD9}"/>
                  </a:ext>
                </a:extLst>
              </p:cNvPr>
              <p:cNvSpPr txBox="1"/>
              <p:nvPr/>
            </p:nvSpPr>
            <p:spPr>
              <a:xfrm>
                <a:off x="15183374" y="5321031"/>
                <a:ext cx="638220" cy="285170"/>
              </a:xfrm>
              <a:prstGeom prst="rect">
                <a:avLst/>
              </a:prstGeom>
              <a:solidFill>
                <a:schemeClr val="accent2"/>
              </a:solidFill>
            </p:spPr>
            <p:txBody>
              <a:bodyPr wrap="square" rtlCol="0">
                <a:spAutoFit/>
              </a:bodyPr>
              <a:lstStyle/>
              <a:p>
                <a:pPr algn="l"/>
                <a:r>
                  <a:rPr lang="en-US" sz="703"/>
                  <a:t>2025</a:t>
                </a:r>
              </a:p>
            </p:txBody>
          </p:sp>
        </p:grpSp>
        <p:sp>
          <p:nvSpPr>
            <p:cNvPr id="22" name="TextBox 21">
              <a:extLst>
                <a:ext uri="{FF2B5EF4-FFF2-40B4-BE49-F238E27FC236}">
                  <a16:creationId xmlns:a16="http://schemas.microsoft.com/office/drawing/2014/main" id="{A0BCA424-99D6-FBDA-0AB0-1DDFB8E2C268}"/>
                </a:ext>
              </a:extLst>
            </p:cNvPr>
            <p:cNvSpPr txBox="1"/>
            <p:nvPr/>
          </p:nvSpPr>
          <p:spPr>
            <a:xfrm>
              <a:off x="6178533" y="4969731"/>
              <a:ext cx="1028088" cy="746712"/>
            </a:xfrm>
            <a:prstGeom prst="rect">
              <a:avLst/>
            </a:prstGeom>
            <a:solidFill>
              <a:schemeClr val="accent2"/>
            </a:solidFill>
          </p:spPr>
          <p:txBody>
            <a:bodyPr wrap="square" rtlCol="0">
              <a:spAutoFit/>
            </a:bodyPr>
            <a:lstStyle/>
            <a:p>
              <a:pPr algn="l"/>
              <a:r>
                <a:rPr lang="en-US" sz="703"/>
                <a:t>PO Box ABC</a:t>
              </a:r>
            </a:p>
            <a:p>
              <a:pPr algn="l"/>
              <a:r>
                <a:rPr lang="en-US" sz="703"/>
                <a:t>Duluth, GA 30096-2550</a:t>
              </a:r>
            </a:p>
            <a:p>
              <a:endParaRPr lang="en-US" sz="703"/>
            </a:p>
          </p:txBody>
        </p:sp>
      </p:grpSp>
      <p:sp>
        <p:nvSpPr>
          <p:cNvPr id="25" name="TextBox 24">
            <a:extLst>
              <a:ext uri="{FF2B5EF4-FFF2-40B4-BE49-F238E27FC236}">
                <a16:creationId xmlns:a16="http://schemas.microsoft.com/office/drawing/2014/main" id="{2FBC932F-D835-AA47-F83E-192B7E1CF545}"/>
              </a:ext>
            </a:extLst>
          </p:cNvPr>
          <p:cNvSpPr txBox="1"/>
          <p:nvPr/>
        </p:nvSpPr>
        <p:spPr>
          <a:xfrm>
            <a:off x="5334095" y="5480263"/>
            <a:ext cx="264648" cy="481927"/>
          </a:xfrm>
          <a:prstGeom prst="rect">
            <a:avLst/>
          </a:prstGeom>
          <a:solidFill>
            <a:schemeClr val="accent2"/>
          </a:solidFill>
        </p:spPr>
        <p:txBody>
          <a:bodyPr wrap="square" rtlCol="0">
            <a:spAutoFit/>
          </a:bodyPr>
          <a:lstStyle/>
          <a:p>
            <a:pPr algn="l"/>
            <a:r>
              <a:rPr lang="en-US" sz="1266"/>
              <a:t>**</a:t>
            </a:r>
          </a:p>
        </p:txBody>
      </p:sp>
      <p:pic>
        <p:nvPicPr>
          <p:cNvPr id="7" name="Picture 2" descr="Usage of all American Legion emblems | The American Legion">
            <a:extLst>
              <a:ext uri="{FF2B5EF4-FFF2-40B4-BE49-F238E27FC236}">
                <a16:creationId xmlns:a16="http://schemas.microsoft.com/office/drawing/2014/main" id="{9CCC7507-641F-7AC5-E4F2-9B1497672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0948" y="6222321"/>
            <a:ext cx="682136" cy="6381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1D06C4E9-547C-45FA-BA40-E7AD4DEF1B88}"/>
              </a:ext>
            </a:extLst>
          </p:cNvPr>
          <p:cNvPicPr>
            <a:picLocks noChangeAspect="1"/>
          </p:cNvPicPr>
          <p:nvPr/>
        </p:nvPicPr>
        <p:blipFill>
          <a:blip r:embed="rId6"/>
          <a:stretch>
            <a:fillRect/>
          </a:stretch>
        </p:blipFill>
        <p:spPr>
          <a:xfrm>
            <a:off x="21918" y="6364188"/>
            <a:ext cx="1238409" cy="365124"/>
          </a:xfrm>
          <a:prstGeom prst="rect">
            <a:avLst/>
          </a:prstGeom>
        </p:spPr>
      </p:pic>
      <p:sp>
        <p:nvSpPr>
          <p:cNvPr id="23" name="Slide Number Placeholder 5">
            <a:extLst>
              <a:ext uri="{FF2B5EF4-FFF2-40B4-BE49-F238E27FC236}">
                <a16:creationId xmlns:a16="http://schemas.microsoft.com/office/drawing/2014/main" id="{7CD5F2D3-8FE3-8676-9877-C9CD9DF375BC}"/>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57</a:t>
            </a:fld>
            <a:endParaRPr lang="en-US" dirty="0"/>
          </a:p>
        </p:txBody>
      </p:sp>
    </p:spTree>
    <p:extLst>
      <p:ext uri="{BB962C8B-B14F-4D97-AF65-F5344CB8AC3E}">
        <p14:creationId xmlns:p14="http://schemas.microsoft.com/office/powerpoint/2010/main" val="50353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500" fill="hold"/>
                                        <p:tgtEl>
                                          <p:spTgt spid="24"/>
                                        </p:tgtEl>
                                        <p:attrNameLst>
                                          <p:attrName>ppt_w</p:attrName>
                                        </p:attrNameLst>
                                      </p:cBhvr>
                                      <p:tavLst>
                                        <p:tav tm="0">
                                          <p:val>
                                            <p:fltVal val="0"/>
                                          </p:val>
                                        </p:tav>
                                        <p:tav tm="100000">
                                          <p:val>
                                            <p:strVal val="#ppt_w"/>
                                          </p:val>
                                        </p:tav>
                                      </p:tavLst>
                                    </p:anim>
                                    <p:anim calcmode="lin" valueType="num">
                                      <p:cBhvr>
                                        <p:cTn id="8" dur="1500" fill="hold"/>
                                        <p:tgtEl>
                                          <p:spTgt spid="24"/>
                                        </p:tgtEl>
                                        <p:attrNameLst>
                                          <p:attrName>ppt_h</p:attrName>
                                        </p:attrNameLst>
                                      </p:cBhvr>
                                      <p:tavLst>
                                        <p:tav tm="0">
                                          <p:val>
                                            <p:fltVal val="0"/>
                                          </p:val>
                                        </p:tav>
                                        <p:tav tm="100000">
                                          <p:val>
                                            <p:strVal val="#ppt_h"/>
                                          </p:val>
                                        </p:tav>
                                      </p:tavLst>
                                    </p:anim>
                                    <p:animEffect transition="in" filter="fade">
                                      <p:cBhvr>
                                        <p:cTn id="9" dur="1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D56E941-A09C-EE8F-18FB-996B887873B2}"/>
              </a:ext>
            </a:extLst>
          </p:cNvPr>
          <p:cNvGrpSpPr/>
          <p:nvPr/>
        </p:nvGrpSpPr>
        <p:grpSpPr>
          <a:xfrm>
            <a:off x="3612798" y="147440"/>
            <a:ext cx="9126565" cy="6441321"/>
            <a:chOff x="5138358" y="296165"/>
            <a:chExt cx="12980399" cy="9161270"/>
          </a:xfrm>
        </p:grpSpPr>
        <p:grpSp>
          <p:nvGrpSpPr>
            <p:cNvPr id="30" name="Group 29">
              <a:extLst>
                <a:ext uri="{FF2B5EF4-FFF2-40B4-BE49-F238E27FC236}">
                  <a16:creationId xmlns:a16="http://schemas.microsoft.com/office/drawing/2014/main" id="{1A202831-B5D6-7830-9D44-F1EC930D2C7D}"/>
                </a:ext>
              </a:extLst>
            </p:cNvPr>
            <p:cNvGrpSpPr/>
            <p:nvPr/>
          </p:nvGrpSpPr>
          <p:grpSpPr>
            <a:xfrm>
              <a:off x="5138358" y="296165"/>
              <a:ext cx="12980399" cy="9161270"/>
              <a:chOff x="6137630" y="296165"/>
              <a:chExt cx="12980399" cy="9161270"/>
            </a:xfrm>
          </p:grpSpPr>
          <p:grpSp>
            <p:nvGrpSpPr>
              <p:cNvPr id="3" name="Group 2">
                <a:extLst>
                  <a:ext uri="{FF2B5EF4-FFF2-40B4-BE49-F238E27FC236}">
                    <a16:creationId xmlns:a16="http://schemas.microsoft.com/office/drawing/2014/main" id="{6C6A7D36-6909-2A77-C5A6-70D65B835735}"/>
                  </a:ext>
                </a:extLst>
              </p:cNvPr>
              <p:cNvGrpSpPr/>
              <p:nvPr/>
            </p:nvGrpSpPr>
            <p:grpSpPr>
              <a:xfrm>
                <a:off x="6137630" y="296165"/>
                <a:ext cx="9638700" cy="9161270"/>
                <a:chOff x="5715599" y="230380"/>
                <a:chExt cx="9638700" cy="9161270"/>
              </a:xfrm>
            </p:grpSpPr>
            <p:grpSp>
              <p:nvGrpSpPr>
                <p:cNvPr id="16" name="Group 15">
                  <a:extLst>
                    <a:ext uri="{FF2B5EF4-FFF2-40B4-BE49-F238E27FC236}">
                      <a16:creationId xmlns:a16="http://schemas.microsoft.com/office/drawing/2014/main" id="{77C9AE85-48AC-48AB-63E0-D00976F361EC}"/>
                    </a:ext>
                  </a:extLst>
                </p:cNvPr>
                <p:cNvGrpSpPr/>
                <p:nvPr/>
              </p:nvGrpSpPr>
              <p:grpSpPr>
                <a:xfrm>
                  <a:off x="5715599" y="230380"/>
                  <a:ext cx="9638700" cy="9161270"/>
                  <a:chOff x="5929366" y="394252"/>
                  <a:chExt cx="9088826" cy="8525166"/>
                </a:xfrm>
              </p:grpSpPr>
              <p:pic>
                <p:nvPicPr>
                  <p:cNvPr id="12" name="Picture 11">
                    <a:extLst>
                      <a:ext uri="{FF2B5EF4-FFF2-40B4-BE49-F238E27FC236}">
                        <a16:creationId xmlns:a16="http://schemas.microsoft.com/office/drawing/2014/main" id="{A020A4AC-06AC-0AD5-AB60-450961B3E0FD}"/>
                      </a:ext>
                    </a:extLst>
                  </p:cNvPr>
                  <p:cNvPicPr>
                    <a:picLocks noChangeAspect="1"/>
                  </p:cNvPicPr>
                  <p:nvPr/>
                </p:nvPicPr>
                <p:blipFill>
                  <a:blip r:embed="rId3"/>
                  <a:stretch>
                    <a:fillRect/>
                  </a:stretch>
                </p:blipFill>
                <p:spPr>
                  <a:xfrm>
                    <a:off x="6736905" y="394252"/>
                    <a:ext cx="8281287" cy="8525166"/>
                  </a:xfrm>
                  <a:prstGeom prst="rect">
                    <a:avLst/>
                  </a:prstGeom>
                </p:spPr>
              </p:pic>
              <p:sp>
                <p:nvSpPr>
                  <p:cNvPr id="15" name="TextBox 14">
                    <a:extLst>
                      <a:ext uri="{FF2B5EF4-FFF2-40B4-BE49-F238E27FC236}">
                        <a16:creationId xmlns:a16="http://schemas.microsoft.com/office/drawing/2014/main" id="{EAEEE240-4CFC-B3E9-9348-1404A3077A7A}"/>
                      </a:ext>
                    </a:extLst>
                  </p:cNvPr>
                  <p:cNvSpPr txBox="1"/>
                  <p:nvPr/>
                </p:nvSpPr>
                <p:spPr>
                  <a:xfrm>
                    <a:off x="5929366" y="1810088"/>
                    <a:ext cx="7996235" cy="322652"/>
                  </a:xfrm>
                  <a:prstGeom prst="rect">
                    <a:avLst/>
                  </a:prstGeom>
                  <a:solidFill>
                    <a:schemeClr val="accent2"/>
                  </a:solidFill>
                </p:spPr>
                <p:txBody>
                  <a:bodyPr wrap="square" rtlCol="0">
                    <a:spAutoFit/>
                  </a:bodyPr>
                  <a:lstStyle/>
                  <a:p>
                    <a:r>
                      <a:rPr lang="en-US" sz="984"/>
                      <a:t>Viewing:</a:t>
                    </a:r>
                    <a:r>
                      <a:rPr lang="en-US" sz="984" b="1"/>
                      <a:t>  AbSample, Albert  [Member ID: 123456789]</a:t>
                    </a:r>
                  </a:p>
                </p:txBody>
              </p:sp>
            </p:grpSp>
            <p:pic>
              <p:nvPicPr>
                <p:cNvPr id="2" name="Picture 1">
                  <a:extLst>
                    <a:ext uri="{FF2B5EF4-FFF2-40B4-BE49-F238E27FC236}">
                      <a16:creationId xmlns:a16="http://schemas.microsoft.com/office/drawing/2014/main" id="{D254D7B6-0823-25E2-EB82-5C858735A86A}"/>
                    </a:ext>
                  </a:extLst>
                </p:cNvPr>
                <p:cNvPicPr>
                  <a:picLocks noChangeAspect="1"/>
                </p:cNvPicPr>
                <p:nvPr/>
              </p:nvPicPr>
              <p:blipFill>
                <a:blip r:embed="rId4"/>
                <a:stretch>
                  <a:fillRect/>
                </a:stretch>
              </p:blipFill>
              <p:spPr>
                <a:xfrm>
                  <a:off x="13935590" y="3156121"/>
                  <a:ext cx="520037" cy="307777"/>
                </a:xfrm>
                <a:prstGeom prst="rect">
                  <a:avLst/>
                </a:prstGeom>
              </p:spPr>
            </p:pic>
          </p:grpSp>
          <p:pic>
            <p:nvPicPr>
              <p:cNvPr id="11" name="Picture 10">
                <a:extLst>
                  <a:ext uri="{FF2B5EF4-FFF2-40B4-BE49-F238E27FC236}">
                    <a16:creationId xmlns:a16="http://schemas.microsoft.com/office/drawing/2014/main" id="{5CB87813-BC73-70D1-8002-01B63B94C144}"/>
                  </a:ext>
                </a:extLst>
              </p:cNvPr>
              <p:cNvPicPr>
                <a:picLocks noChangeAspect="1"/>
              </p:cNvPicPr>
              <p:nvPr/>
            </p:nvPicPr>
            <p:blipFill>
              <a:blip r:embed="rId5"/>
              <a:stretch>
                <a:fillRect/>
              </a:stretch>
            </p:blipFill>
            <p:spPr>
              <a:xfrm>
                <a:off x="6836863" y="764808"/>
                <a:ext cx="12281166" cy="834642"/>
              </a:xfrm>
              <a:prstGeom prst="rect">
                <a:avLst/>
              </a:prstGeom>
            </p:spPr>
          </p:pic>
          <p:sp>
            <p:nvSpPr>
              <p:cNvPr id="26" name="TextBox 25">
                <a:extLst>
                  <a:ext uri="{FF2B5EF4-FFF2-40B4-BE49-F238E27FC236}">
                    <a16:creationId xmlns:a16="http://schemas.microsoft.com/office/drawing/2014/main" id="{D444DD85-350E-C268-0F36-44CFA95192F2}"/>
                  </a:ext>
                </a:extLst>
              </p:cNvPr>
              <p:cNvSpPr txBox="1"/>
              <p:nvPr/>
            </p:nvSpPr>
            <p:spPr>
              <a:xfrm>
                <a:off x="8843593" y="4486147"/>
                <a:ext cx="4789319" cy="685428"/>
              </a:xfrm>
              <a:prstGeom prst="rect">
                <a:avLst/>
              </a:prstGeom>
              <a:solidFill>
                <a:schemeClr val="accent2"/>
              </a:solidFill>
            </p:spPr>
            <p:txBody>
              <a:bodyPr wrap="square" rtlCol="0">
                <a:spAutoFit/>
              </a:bodyPr>
              <a:lstStyle/>
              <a:p>
                <a:pPr algn="l"/>
                <a:r>
                  <a:rPr lang="en-US" sz="1266" b="1"/>
                  <a:t>Phone: </a:t>
                </a:r>
                <a:r>
                  <a:rPr lang="en-US" sz="1266"/>
                  <a:t>(555) 555-5555</a:t>
                </a:r>
              </a:p>
              <a:p>
                <a:pPr algn="l"/>
                <a:r>
                  <a:rPr lang="en-US" sz="1266" b="1"/>
                  <a:t>Email: </a:t>
                </a:r>
                <a:r>
                  <a:rPr lang="en-US" sz="1266"/>
                  <a:t> AlbertAbSampleHome@email.COM</a:t>
                </a:r>
              </a:p>
            </p:txBody>
          </p:sp>
          <p:sp>
            <p:nvSpPr>
              <p:cNvPr id="27" name="TextBox 26">
                <a:extLst>
                  <a:ext uri="{FF2B5EF4-FFF2-40B4-BE49-F238E27FC236}">
                    <a16:creationId xmlns:a16="http://schemas.microsoft.com/office/drawing/2014/main" id="{FB0D3107-0180-700D-D836-1AD45F57FD8C}"/>
                  </a:ext>
                </a:extLst>
              </p:cNvPr>
              <p:cNvSpPr txBox="1"/>
              <p:nvPr/>
            </p:nvSpPr>
            <p:spPr>
              <a:xfrm>
                <a:off x="8857364" y="3221906"/>
                <a:ext cx="2280535" cy="1239534"/>
              </a:xfrm>
              <a:prstGeom prst="rect">
                <a:avLst/>
              </a:prstGeom>
              <a:solidFill>
                <a:schemeClr val="accent2"/>
              </a:solidFill>
            </p:spPr>
            <p:txBody>
              <a:bodyPr wrap="square" rtlCol="0">
                <a:spAutoFit/>
              </a:bodyPr>
              <a:lstStyle/>
              <a:p>
                <a:pPr algn="l"/>
                <a:r>
                  <a:rPr lang="en-US" sz="1266" b="1"/>
                  <a:t>Albert AbSample</a:t>
                </a:r>
              </a:p>
              <a:p>
                <a:pPr algn="l"/>
                <a:r>
                  <a:rPr lang="en-US" sz="1266"/>
                  <a:t>456 Apple Road</a:t>
                </a:r>
              </a:p>
              <a:p>
                <a:pPr algn="l"/>
                <a:r>
                  <a:rPr lang="en-US" sz="1266"/>
                  <a:t>Lawrenceville, GA 30043-5877</a:t>
                </a:r>
              </a:p>
            </p:txBody>
          </p:sp>
        </p:grpSp>
        <p:sp>
          <p:nvSpPr>
            <p:cNvPr id="31" name="TextBox 30">
              <a:extLst>
                <a:ext uri="{FF2B5EF4-FFF2-40B4-BE49-F238E27FC236}">
                  <a16:creationId xmlns:a16="http://schemas.microsoft.com/office/drawing/2014/main" id="{09C225D2-6C2A-1F46-EFDF-27F0EB1C4302}"/>
                </a:ext>
              </a:extLst>
            </p:cNvPr>
            <p:cNvSpPr txBox="1"/>
            <p:nvPr/>
          </p:nvSpPr>
          <p:spPr>
            <a:xfrm>
              <a:off x="7567606" y="8376638"/>
              <a:ext cx="553431" cy="316084"/>
            </a:xfrm>
            <a:prstGeom prst="rect">
              <a:avLst/>
            </a:prstGeom>
            <a:solidFill>
              <a:schemeClr val="accent2"/>
            </a:solidFill>
          </p:spPr>
          <p:txBody>
            <a:bodyPr wrap="square" rtlCol="0">
              <a:spAutoFit/>
            </a:bodyPr>
            <a:lstStyle/>
            <a:p>
              <a:r>
                <a:rPr lang="en-US" sz="844"/>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70000" lnSpcReduction="20000"/>
          </a:bodyPr>
          <a:lstStyle/>
          <a:p>
            <a:r>
              <a:rPr lang="en-US"/>
              <a:t>MEMBER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6"/>
          <a:stretch>
            <a:fillRect/>
          </a:stretch>
        </p:blipFill>
        <p:spPr>
          <a:xfrm>
            <a:off x="791042" y="962118"/>
            <a:ext cx="2786863" cy="5312967"/>
          </a:xfrm>
          <a:prstGeom prst="rect">
            <a:avLst/>
          </a:prstGeom>
        </p:spPr>
      </p:pic>
      <p:sp>
        <p:nvSpPr>
          <p:cNvPr id="4" name="Rectangle: Rounded Corners 3">
            <a:extLst>
              <a:ext uri="{FF2B5EF4-FFF2-40B4-BE49-F238E27FC236}">
                <a16:creationId xmlns:a16="http://schemas.microsoft.com/office/drawing/2014/main" id="{585D7DC0-7291-AE30-2200-1AA82DC9287E}"/>
              </a:ext>
            </a:extLst>
          </p:cNvPr>
          <p:cNvSpPr/>
          <p:nvPr/>
        </p:nvSpPr>
        <p:spPr>
          <a:xfrm>
            <a:off x="6796210" y="159434"/>
            <a:ext cx="939648" cy="29414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5" name="Rectangle: Rounded Corners 4">
            <a:extLst>
              <a:ext uri="{FF2B5EF4-FFF2-40B4-BE49-F238E27FC236}">
                <a16:creationId xmlns:a16="http://schemas.microsoft.com/office/drawing/2014/main" id="{9778847B-3FEB-08A3-9186-647A86B1C2F7}"/>
              </a:ext>
            </a:extLst>
          </p:cNvPr>
          <p:cNvSpPr/>
          <p:nvPr/>
        </p:nvSpPr>
        <p:spPr>
          <a:xfrm>
            <a:off x="4701897" y="1194394"/>
            <a:ext cx="3893955" cy="29414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nvGrpSpPr>
          <p:cNvPr id="24" name="Group 23">
            <a:extLst>
              <a:ext uri="{FF2B5EF4-FFF2-40B4-BE49-F238E27FC236}">
                <a16:creationId xmlns:a16="http://schemas.microsoft.com/office/drawing/2014/main" id="{42850371-5306-293F-5E28-20DCEFE1E1A8}"/>
              </a:ext>
            </a:extLst>
          </p:cNvPr>
          <p:cNvGrpSpPr/>
          <p:nvPr/>
        </p:nvGrpSpPr>
        <p:grpSpPr>
          <a:xfrm>
            <a:off x="8841885" y="1587008"/>
            <a:ext cx="2913949" cy="4741929"/>
            <a:chOff x="5245894" y="1992749"/>
            <a:chExt cx="2872989" cy="5738357"/>
          </a:xfrm>
        </p:grpSpPr>
        <p:pic>
          <p:nvPicPr>
            <p:cNvPr id="19" name="Picture 18">
              <a:extLst>
                <a:ext uri="{FF2B5EF4-FFF2-40B4-BE49-F238E27FC236}">
                  <a16:creationId xmlns:a16="http://schemas.microsoft.com/office/drawing/2014/main" id="{22C0CBD9-B2C4-9EBA-0CD7-130FFBC1CFA5}"/>
                </a:ext>
              </a:extLst>
            </p:cNvPr>
            <p:cNvPicPr>
              <a:picLocks noChangeAspect="1"/>
            </p:cNvPicPr>
            <p:nvPr/>
          </p:nvPicPr>
          <p:blipFill>
            <a:blip r:embed="rId7"/>
            <a:stretch>
              <a:fillRect/>
            </a:stretch>
          </p:blipFill>
          <p:spPr>
            <a:xfrm>
              <a:off x="5245894" y="1992749"/>
              <a:ext cx="2872989" cy="5738357"/>
            </a:xfrm>
            <a:prstGeom prst="rect">
              <a:avLst/>
            </a:prstGeom>
            <a:ln w="76200">
              <a:solidFill>
                <a:srgbClr val="FFC000"/>
              </a:solidFill>
            </a:ln>
          </p:spPr>
        </p:pic>
        <p:grpSp>
          <p:nvGrpSpPr>
            <p:cNvPr id="23" name="Group 22">
              <a:extLst>
                <a:ext uri="{FF2B5EF4-FFF2-40B4-BE49-F238E27FC236}">
                  <a16:creationId xmlns:a16="http://schemas.microsoft.com/office/drawing/2014/main" id="{13D39223-D337-C8B5-721A-A3ED6B7215BA}"/>
                </a:ext>
              </a:extLst>
            </p:cNvPr>
            <p:cNvGrpSpPr/>
            <p:nvPr/>
          </p:nvGrpSpPr>
          <p:grpSpPr>
            <a:xfrm>
              <a:off x="6692816" y="4262832"/>
              <a:ext cx="1135020" cy="1138915"/>
              <a:chOff x="6692816" y="4262832"/>
              <a:chExt cx="1135020" cy="1138915"/>
            </a:xfrm>
          </p:grpSpPr>
          <p:sp>
            <p:nvSpPr>
              <p:cNvPr id="20" name="TextBox 19">
                <a:extLst>
                  <a:ext uri="{FF2B5EF4-FFF2-40B4-BE49-F238E27FC236}">
                    <a16:creationId xmlns:a16="http://schemas.microsoft.com/office/drawing/2014/main" id="{0834F178-B3EF-B30B-DA95-C0C897217CAC}"/>
                  </a:ext>
                </a:extLst>
              </p:cNvPr>
              <p:cNvSpPr txBox="1"/>
              <p:nvPr/>
            </p:nvSpPr>
            <p:spPr>
              <a:xfrm>
                <a:off x="6692816" y="4262832"/>
                <a:ext cx="1084857" cy="242636"/>
              </a:xfrm>
              <a:prstGeom prst="rect">
                <a:avLst/>
              </a:prstGeom>
              <a:solidFill>
                <a:schemeClr val="accent2"/>
              </a:solidFill>
            </p:spPr>
            <p:txBody>
              <a:bodyPr wrap="square" rtlCol="0">
                <a:spAutoFit/>
              </a:bodyPr>
              <a:lstStyle/>
              <a:p>
                <a:pPr algn="r"/>
                <a:r>
                  <a:rPr lang="en-US" sz="703" b="1"/>
                  <a:t>000123456789</a:t>
                </a:r>
              </a:p>
            </p:txBody>
          </p:sp>
          <p:sp>
            <p:nvSpPr>
              <p:cNvPr id="21" name="TextBox 20">
                <a:extLst>
                  <a:ext uri="{FF2B5EF4-FFF2-40B4-BE49-F238E27FC236}">
                    <a16:creationId xmlns:a16="http://schemas.microsoft.com/office/drawing/2014/main" id="{99455451-F4CF-30AC-B051-4F77A74EBE27}"/>
                  </a:ext>
                </a:extLst>
              </p:cNvPr>
              <p:cNvSpPr txBox="1"/>
              <p:nvPr/>
            </p:nvSpPr>
            <p:spPr>
              <a:xfrm>
                <a:off x="7436324" y="5159111"/>
                <a:ext cx="391512" cy="242636"/>
              </a:xfrm>
              <a:prstGeom prst="rect">
                <a:avLst/>
              </a:prstGeom>
              <a:solidFill>
                <a:schemeClr val="accent2"/>
              </a:solidFill>
            </p:spPr>
            <p:txBody>
              <a:bodyPr wrap="square" rtlCol="0">
                <a:spAutoFit/>
              </a:bodyPr>
              <a:lstStyle/>
              <a:p>
                <a:pPr algn="l"/>
                <a:r>
                  <a:rPr lang="en-US" sz="703" b="1"/>
                  <a:t>26</a:t>
                </a:r>
              </a:p>
            </p:txBody>
          </p:sp>
          <p:sp>
            <p:nvSpPr>
              <p:cNvPr id="22" name="TextBox 21">
                <a:extLst>
                  <a:ext uri="{FF2B5EF4-FFF2-40B4-BE49-F238E27FC236}">
                    <a16:creationId xmlns:a16="http://schemas.microsoft.com/office/drawing/2014/main" id="{07067C1A-95E9-CA8B-A8BB-08D173880E91}"/>
                  </a:ext>
                </a:extLst>
              </p:cNvPr>
              <p:cNvSpPr txBox="1"/>
              <p:nvPr/>
            </p:nvSpPr>
            <p:spPr>
              <a:xfrm>
                <a:off x="6963067" y="4794325"/>
                <a:ext cx="805311" cy="242636"/>
              </a:xfrm>
              <a:prstGeom prst="rect">
                <a:avLst/>
              </a:prstGeom>
              <a:solidFill>
                <a:schemeClr val="accent2"/>
              </a:solidFill>
            </p:spPr>
            <p:txBody>
              <a:bodyPr wrap="square" rtlCol="0">
                <a:spAutoFit/>
              </a:bodyPr>
              <a:lstStyle/>
              <a:p>
                <a:pPr algn="r"/>
                <a:r>
                  <a:rPr lang="en-US" sz="703" b="1"/>
                  <a:t>6/5/1998</a:t>
                </a:r>
              </a:p>
            </p:txBody>
          </p:sp>
        </p:grpSp>
      </p:grpSp>
      <p:sp>
        <p:nvSpPr>
          <p:cNvPr id="8" name="TextBox 7">
            <a:extLst>
              <a:ext uri="{FF2B5EF4-FFF2-40B4-BE49-F238E27FC236}">
                <a16:creationId xmlns:a16="http://schemas.microsoft.com/office/drawing/2014/main" id="{AF1D3215-E9B7-727E-6DEB-02E3801520E8}"/>
              </a:ext>
            </a:extLst>
          </p:cNvPr>
          <p:cNvSpPr txBox="1"/>
          <p:nvPr/>
        </p:nvSpPr>
        <p:spPr>
          <a:xfrm>
            <a:off x="3005791" y="6600755"/>
            <a:ext cx="638651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pic>
        <p:nvPicPr>
          <p:cNvPr id="9" name="Picture 8">
            <a:extLst>
              <a:ext uri="{FF2B5EF4-FFF2-40B4-BE49-F238E27FC236}">
                <a16:creationId xmlns:a16="http://schemas.microsoft.com/office/drawing/2014/main" id="{A3F5113B-7602-40EA-CC68-DDC538114C53}"/>
              </a:ext>
            </a:extLst>
          </p:cNvPr>
          <p:cNvPicPr>
            <a:picLocks noChangeAspect="1"/>
          </p:cNvPicPr>
          <p:nvPr/>
        </p:nvPicPr>
        <p:blipFill>
          <a:blip r:embed="rId8"/>
          <a:stretch>
            <a:fillRect/>
          </a:stretch>
        </p:blipFill>
        <p:spPr>
          <a:xfrm>
            <a:off x="257618" y="6441467"/>
            <a:ext cx="1382141" cy="407501"/>
          </a:xfrm>
          <a:prstGeom prst="rect">
            <a:avLst/>
          </a:prstGeom>
        </p:spPr>
      </p:pic>
      <p:pic>
        <p:nvPicPr>
          <p:cNvPr id="13" name="Picture 2" descr="Usage of all American Legion emblems | The American Legion">
            <a:extLst>
              <a:ext uri="{FF2B5EF4-FFF2-40B4-BE49-F238E27FC236}">
                <a16:creationId xmlns:a16="http://schemas.microsoft.com/office/drawing/2014/main" id="{97578686-9072-E9DF-142E-4D82C5BB56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52575" y="6333483"/>
            <a:ext cx="581807" cy="54427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A1A7B40D-3EC1-B046-FF84-35FF58C6C1FD}"/>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58</a:t>
            </a:fld>
            <a:endParaRPr lang="en-US" dirty="0"/>
          </a:p>
        </p:txBody>
      </p:sp>
    </p:spTree>
    <p:extLst>
      <p:ext uri="{BB962C8B-B14F-4D97-AF65-F5344CB8AC3E}">
        <p14:creationId xmlns:p14="http://schemas.microsoft.com/office/powerpoint/2010/main" val="95825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1500" fill="hold"/>
                                        <p:tgtEl>
                                          <p:spTgt spid="24"/>
                                        </p:tgtEl>
                                        <p:attrNameLst>
                                          <p:attrName>ppt_w</p:attrName>
                                        </p:attrNameLst>
                                      </p:cBhvr>
                                      <p:tavLst>
                                        <p:tav tm="0">
                                          <p:val>
                                            <p:fltVal val="0"/>
                                          </p:val>
                                        </p:tav>
                                        <p:tav tm="100000">
                                          <p:val>
                                            <p:strVal val="#ppt_w"/>
                                          </p:val>
                                        </p:tav>
                                      </p:tavLst>
                                    </p:anim>
                                    <p:anim calcmode="lin" valueType="num">
                                      <p:cBhvr>
                                        <p:cTn id="16" dur="1500" fill="hold"/>
                                        <p:tgtEl>
                                          <p:spTgt spid="24"/>
                                        </p:tgtEl>
                                        <p:attrNameLst>
                                          <p:attrName>ppt_h</p:attrName>
                                        </p:attrNameLst>
                                      </p:cBhvr>
                                      <p:tavLst>
                                        <p:tav tm="0">
                                          <p:val>
                                            <p:fltVal val="0"/>
                                          </p:val>
                                        </p:tav>
                                        <p:tav tm="100000">
                                          <p:val>
                                            <p:strVal val="#ppt_h"/>
                                          </p:val>
                                        </p:tav>
                                      </p:tavLst>
                                    </p:anim>
                                    <p:animEffect transition="in" filter="fade">
                                      <p:cBhvr>
                                        <p:cTn id="17"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1DD2E0-505D-E429-3B25-08B1604DA975}"/>
              </a:ext>
            </a:extLst>
          </p:cNvPr>
          <p:cNvGrpSpPr/>
          <p:nvPr/>
        </p:nvGrpSpPr>
        <p:grpSpPr>
          <a:xfrm>
            <a:off x="3612798" y="147440"/>
            <a:ext cx="9126565" cy="6441321"/>
            <a:chOff x="5138358" y="296165"/>
            <a:chExt cx="12980399" cy="9161270"/>
          </a:xfrm>
        </p:grpSpPr>
        <p:grpSp>
          <p:nvGrpSpPr>
            <p:cNvPr id="3" name="Group 2">
              <a:extLst>
                <a:ext uri="{FF2B5EF4-FFF2-40B4-BE49-F238E27FC236}">
                  <a16:creationId xmlns:a16="http://schemas.microsoft.com/office/drawing/2014/main" id="{9A0C5569-AB5D-B1B9-26A1-A0459CDC95A8}"/>
                </a:ext>
              </a:extLst>
            </p:cNvPr>
            <p:cNvGrpSpPr/>
            <p:nvPr/>
          </p:nvGrpSpPr>
          <p:grpSpPr>
            <a:xfrm>
              <a:off x="5138358" y="296165"/>
              <a:ext cx="12980399" cy="9161270"/>
              <a:chOff x="6137630" y="296165"/>
              <a:chExt cx="12980399" cy="9161270"/>
            </a:xfrm>
          </p:grpSpPr>
          <p:grpSp>
            <p:nvGrpSpPr>
              <p:cNvPr id="7" name="Group 6">
                <a:extLst>
                  <a:ext uri="{FF2B5EF4-FFF2-40B4-BE49-F238E27FC236}">
                    <a16:creationId xmlns:a16="http://schemas.microsoft.com/office/drawing/2014/main" id="{F6C913D1-C661-EF99-59E2-9CB3588664DD}"/>
                  </a:ext>
                </a:extLst>
              </p:cNvPr>
              <p:cNvGrpSpPr/>
              <p:nvPr/>
            </p:nvGrpSpPr>
            <p:grpSpPr>
              <a:xfrm>
                <a:off x="6137630" y="296165"/>
                <a:ext cx="9638700" cy="9161270"/>
                <a:chOff x="5715599" y="230380"/>
                <a:chExt cx="9638700" cy="9161270"/>
              </a:xfrm>
            </p:grpSpPr>
            <p:grpSp>
              <p:nvGrpSpPr>
                <p:cNvPr id="22" name="Group 21">
                  <a:extLst>
                    <a:ext uri="{FF2B5EF4-FFF2-40B4-BE49-F238E27FC236}">
                      <a16:creationId xmlns:a16="http://schemas.microsoft.com/office/drawing/2014/main" id="{9D13AB8F-B7DD-6378-BE11-DEF155DF4F60}"/>
                    </a:ext>
                  </a:extLst>
                </p:cNvPr>
                <p:cNvGrpSpPr/>
                <p:nvPr/>
              </p:nvGrpSpPr>
              <p:grpSpPr>
                <a:xfrm>
                  <a:off x="5715599" y="230380"/>
                  <a:ext cx="9638700" cy="9161270"/>
                  <a:chOff x="5929366" y="394252"/>
                  <a:chExt cx="9088826" cy="8525166"/>
                </a:xfrm>
              </p:grpSpPr>
              <p:pic>
                <p:nvPicPr>
                  <p:cNvPr id="24" name="Picture 23">
                    <a:extLst>
                      <a:ext uri="{FF2B5EF4-FFF2-40B4-BE49-F238E27FC236}">
                        <a16:creationId xmlns:a16="http://schemas.microsoft.com/office/drawing/2014/main" id="{0B7DE7C2-895A-76AD-056D-C437A42719EF}"/>
                      </a:ext>
                    </a:extLst>
                  </p:cNvPr>
                  <p:cNvPicPr>
                    <a:picLocks noChangeAspect="1"/>
                  </p:cNvPicPr>
                  <p:nvPr/>
                </p:nvPicPr>
                <p:blipFill>
                  <a:blip r:embed="rId3"/>
                  <a:stretch>
                    <a:fillRect/>
                  </a:stretch>
                </p:blipFill>
                <p:spPr>
                  <a:xfrm>
                    <a:off x="6736905" y="394252"/>
                    <a:ext cx="8281287" cy="8525166"/>
                  </a:xfrm>
                  <a:prstGeom prst="rect">
                    <a:avLst/>
                  </a:prstGeom>
                </p:spPr>
              </p:pic>
              <p:sp>
                <p:nvSpPr>
                  <p:cNvPr id="25" name="TextBox 24">
                    <a:extLst>
                      <a:ext uri="{FF2B5EF4-FFF2-40B4-BE49-F238E27FC236}">
                        <a16:creationId xmlns:a16="http://schemas.microsoft.com/office/drawing/2014/main" id="{91D39920-9EDF-6392-AEAC-D6ADD48CB3FA}"/>
                      </a:ext>
                    </a:extLst>
                  </p:cNvPr>
                  <p:cNvSpPr txBox="1"/>
                  <p:nvPr/>
                </p:nvSpPr>
                <p:spPr>
                  <a:xfrm>
                    <a:off x="5929366" y="1810088"/>
                    <a:ext cx="7996235" cy="322652"/>
                  </a:xfrm>
                  <a:prstGeom prst="rect">
                    <a:avLst/>
                  </a:prstGeom>
                  <a:solidFill>
                    <a:schemeClr val="accent2"/>
                  </a:solidFill>
                </p:spPr>
                <p:txBody>
                  <a:bodyPr wrap="square" rtlCol="0">
                    <a:spAutoFit/>
                  </a:bodyPr>
                  <a:lstStyle/>
                  <a:p>
                    <a:r>
                      <a:rPr lang="en-US" sz="984"/>
                      <a:t>Viewing:</a:t>
                    </a:r>
                    <a:r>
                      <a:rPr lang="en-US" sz="984" b="1"/>
                      <a:t>  AbSample, Albert  [Member ID: 123456789]</a:t>
                    </a:r>
                  </a:p>
                </p:txBody>
              </p:sp>
            </p:grpSp>
            <p:pic>
              <p:nvPicPr>
                <p:cNvPr id="23" name="Picture 22">
                  <a:extLst>
                    <a:ext uri="{FF2B5EF4-FFF2-40B4-BE49-F238E27FC236}">
                      <a16:creationId xmlns:a16="http://schemas.microsoft.com/office/drawing/2014/main" id="{786D37CD-A2B8-306A-3631-D9804F2177C8}"/>
                    </a:ext>
                  </a:extLst>
                </p:cNvPr>
                <p:cNvPicPr>
                  <a:picLocks noChangeAspect="1"/>
                </p:cNvPicPr>
                <p:nvPr/>
              </p:nvPicPr>
              <p:blipFill>
                <a:blip r:embed="rId4"/>
                <a:stretch>
                  <a:fillRect/>
                </a:stretch>
              </p:blipFill>
              <p:spPr>
                <a:xfrm>
                  <a:off x="13935590" y="3156121"/>
                  <a:ext cx="520037" cy="307777"/>
                </a:xfrm>
                <a:prstGeom prst="rect">
                  <a:avLst/>
                </a:prstGeom>
              </p:spPr>
            </p:pic>
          </p:grpSp>
          <p:pic>
            <p:nvPicPr>
              <p:cNvPr id="9" name="Picture 8">
                <a:extLst>
                  <a:ext uri="{FF2B5EF4-FFF2-40B4-BE49-F238E27FC236}">
                    <a16:creationId xmlns:a16="http://schemas.microsoft.com/office/drawing/2014/main" id="{34CA21AA-EE9F-0B18-E5AA-4D4C214727FE}"/>
                  </a:ext>
                </a:extLst>
              </p:cNvPr>
              <p:cNvPicPr>
                <a:picLocks noChangeAspect="1"/>
              </p:cNvPicPr>
              <p:nvPr/>
            </p:nvPicPr>
            <p:blipFill>
              <a:blip r:embed="rId5"/>
              <a:stretch>
                <a:fillRect/>
              </a:stretch>
            </p:blipFill>
            <p:spPr>
              <a:xfrm>
                <a:off x="6836863" y="764808"/>
                <a:ext cx="12281166" cy="834642"/>
              </a:xfrm>
              <a:prstGeom prst="rect">
                <a:avLst/>
              </a:prstGeom>
            </p:spPr>
          </p:pic>
          <p:sp>
            <p:nvSpPr>
              <p:cNvPr id="20" name="TextBox 19">
                <a:extLst>
                  <a:ext uri="{FF2B5EF4-FFF2-40B4-BE49-F238E27FC236}">
                    <a16:creationId xmlns:a16="http://schemas.microsoft.com/office/drawing/2014/main" id="{FDB3EB21-CEFA-D2B3-186D-4499B5E72565}"/>
                  </a:ext>
                </a:extLst>
              </p:cNvPr>
              <p:cNvSpPr txBox="1"/>
              <p:nvPr/>
            </p:nvSpPr>
            <p:spPr>
              <a:xfrm>
                <a:off x="8843593" y="4486147"/>
                <a:ext cx="4789319" cy="685428"/>
              </a:xfrm>
              <a:prstGeom prst="rect">
                <a:avLst/>
              </a:prstGeom>
              <a:solidFill>
                <a:schemeClr val="accent2"/>
              </a:solidFill>
            </p:spPr>
            <p:txBody>
              <a:bodyPr wrap="square" rtlCol="0">
                <a:spAutoFit/>
              </a:bodyPr>
              <a:lstStyle/>
              <a:p>
                <a:pPr algn="l"/>
                <a:r>
                  <a:rPr lang="en-US" sz="1266" b="1"/>
                  <a:t>Phone: </a:t>
                </a:r>
                <a:r>
                  <a:rPr lang="en-US" sz="1266"/>
                  <a:t>(555) 555-5555</a:t>
                </a:r>
              </a:p>
              <a:p>
                <a:pPr algn="l"/>
                <a:r>
                  <a:rPr lang="en-US" sz="1266" b="1"/>
                  <a:t>Email: </a:t>
                </a:r>
                <a:r>
                  <a:rPr lang="en-US" sz="1266"/>
                  <a:t> AlbertAbSampleHome@email.COM</a:t>
                </a:r>
              </a:p>
            </p:txBody>
          </p:sp>
          <p:sp>
            <p:nvSpPr>
              <p:cNvPr id="21" name="TextBox 20">
                <a:extLst>
                  <a:ext uri="{FF2B5EF4-FFF2-40B4-BE49-F238E27FC236}">
                    <a16:creationId xmlns:a16="http://schemas.microsoft.com/office/drawing/2014/main" id="{32465F0B-FD06-5F50-8D80-70C7AD7D1F6D}"/>
                  </a:ext>
                </a:extLst>
              </p:cNvPr>
              <p:cNvSpPr txBox="1"/>
              <p:nvPr/>
            </p:nvSpPr>
            <p:spPr>
              <a:xfrm>
                <a:off x="8857364" y="3221906"/>
                <a:ext cx="2280535" cy="1239534"/>
              </a:xfrm>
              <a:prstGeom prst="rect">
                <a:avLst/>
              </a:prstGeom>
              <a:solidFill>
                <a:schemeClr val="accent2"/>
              </a:solidFill>
            </p:spPr>
            <p:txBody>
              <a:bodyPr wrap="square" rtlCol="0">
                <a:spAutoFit/>
              </a:bodyPr>
              <a:lstStyle/>
              <a:p>
                <a:pPr algn="l"/>
                <a:r>
                  <a:rPr lang="en-US" sz="1266" b="1"/>
                  <a:t>Albert AbSample</a:t>
                </a:r>
              </a:p>
              <a:p>
                <a:pPr algn="l"/>
                <a:r>
                  <a:rPr lang="en-US" sz="1266"/>
                  <a:t>456 Apple Road</a:t>
                </a:r>
              </a:p>
              <a:p>
                <a:pPr algn="l"/>
                <a:r>
                  <a:rPr lang="en-US" sz="1266"/>
                  <a:t>Lawrenceville, GA 30043-5877</a:t>
                </a:r>
              </a:p>
            </p:txBody>
          </p:sp>
        </p:grpSp>
        <p:sp>
          <p:nvSpPr>
            <p:cNvPr id="5" name="TextBox 4">
              <a:extLst>
                <a:ext uri="{FF2B5EF4-FFF2-40B4-BE49-F238E27FC236}">
                  <a16:creationId xmlns:a16="http://schemas.microsoft.com/office/drawing/2014/main" id="{36233C24-A76E-D3F6-6878-2306D2F64920}"/>
                </a:ext>
              </a:extLst>
            </p:cNvPr>
            <p:cNvSpPr txBox="1"/>
            <p:nvPr/>
          </p:nvSpPr>
          <p:spPr>
            <a:xfrm>
              <a:off x="7567606" y="8376638"/>
              <a:ext cx="553431" cy="316084"/>
            </a:xfrm>
            <a:prstGeom prst="rect">
              <a:avLst/>
            </a:prstGeom>
            <a:solidFill>
              <a:schemeClr val="accent2"/>
            </a:solidFill>
          </p:spPr>
          <p:txBody>
            <a:bodyPr wrap="square" rtlCol="0">
              <a:spAutoFit/>
            </a:bodyPr>
            <a:lstStyle/>
            <a:p>
              <a:r>
                <a:rPr lang="en-US" sz="844"/>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70000" lnSpcReduction="20000"/>
          </a:bodyPr>
          <a:lstStyle/>
          <a:p>
            <a:r>
              <a:rPr lang="en-US"/>
              <a:t>C0NTACT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6"/>
          <a:stretch>
            <a:fillRect/>
          </a:stretch>
        </p:blipFill>
        <p:spPr>
          <a:xfrm>
            <a:off x="791042" y="962118"/>
            <a:ext cx="2786863" cy="5312967"/>
          </a:xfrm>
          <a:prstGeom prst="rect">
            <a:avLst/>
          </a:prstGeom>
        </p:spPr>
      </p:pic>
      <p:sp>
        <p:nvSpPr>
          <p:cNvPr id="4" name="Arrow: Right 3">
            <a:extLst>
              <a:ext uri="{FF2B5EF4-FFF2-40B4-BE49-F238E27FC236}">
                <a16:creationId xmlns:a16="http://schemas.microsoft.com/office/drawing/2014/main" id="{5E29166B-6149-E25A-FFAA-EA47BE83017B}"/>
              </a:ext>
            </a:extLst>
          </p:cNvPr>
          <p:cNvSpPr/>
          <p:nvPr/>
        </p:nvSpPr>
        <p:spPr>
          <a:xfrm>
            <a:off x="676088" y="4065736"/>
            <a:ext cx="370086" cy="3626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9" name="Rectangle: Rounded Corners 18">
            <a:extLst>
              <a:ext uri="{FF2B5EF4-FFF2-40B4-BE49-F238E27FC236}">
                <a16:creationId xmlns:a16="http://schemas.microsoft.com/office/drawing/2014/main" id="{75A11760-6A68-A9F6-84E3-D6B1F7CAE5EC}"/>
              </a:ext>
            </a:extLst>
          </p:cNvPr>
          <p:cNvSpPr/>
          <p:nvPr/>
        </p:nvSpPr>
        <p:spPr>
          <a:xfrm>
            <a:off x="1162198" y="4092525"/>
            <a:ext cx="1496020" cy="309095"/>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nvGrpSpPr>
          <p:cNvPr id="28" name="Group 27">
            <a:extLst>
              <a:ext uri="{FF2B5EF4-FFF2-40B4-BE49-F238E27FC236}">
                <a16:creationId xmlns:a16="http://schemas.microsoft.com/office/drawing/2014/main" id="{D8525918-7DAB-4F7E-4C0F-22763F70BFBB}"/>
              </a:ext>
            </a:extLst>
          </p:cNvPr>
          <p:cNvGrpSpPr/>
          <p:nvPr/>
        </p:nvGrpSpPr>
        <p:grpSpPr>
          <a:xfrm>
            <a:off x="4283162" y="1644063"/>
            <a:ext cx="6239892" cy="2182210"/>
            <a:chOff x="-5609168" y="4117574"/>
            <a:chExt cx="8874784" cy="3103682"/>
          </a:xfrm>
        </p:grpSpPr>
        <p:grpSp>
          <p:nvGrpSpPr>
            <p:cNvPr id="18" name="Group 17">
              <a:extLst>
                <a:ext uri="{FF2B5EF4-FFF2-40B4-BE49-F238E27FC236}">
                  <a16:creationId xmlns:a16="http://schemas.microsoft.com/office/drawing/2014/main" id="{FFE8A946-5BCF-DC8C-FBCD-54C353C6725B}"/>
                </a:ext>
              </a:extLst>
            </p:cNvPr>
            <p:cNvGrpSpPr/>
            <p:nvPr/>
          </p:nvGrpSpPr>
          <p:grpSpPr>
            <a:xfrm>
              <a:off x="-5609168" y="4117574"/>
              <a:ext cx="8874784" cy="3103682"/>
              <a:chOff x="7186961" y="5689450"/>
              <a:chExt cx="8874784" cy="3103682"/>
            </a:xfrm>
          </p:grpSpPr>
          <p:pic>
            <p:nvPicPr>
              <p:cNvPr id="8" name="Picture 7">
                <a:extLst>
                  <a:ext uri="{FF2B5EF4-FFF2-40B4-BE49-F238E27FC236}">
                    <a16:creationId xmlns:a16="http://schemas.microsoft.com/office/drawing/2014/main" id="{68387794-46D3-CDD6-368C-E7CB6485E605}"/>
                  </a:ext>
                </a:extLst>
              </p:cNvPr>
              <p:cNvPicPr>
                <a:picLocks noChangeAspect="1"/>
              </p:cNvPicPr>
              <p:nvPr/>
            </p:nvPicPr>
            <p:blipFill>
              <a:blip r:embed="rId7"/>
              <a:stretch>
                <a:fillRect/>
              </a:stretch>
            </p:blipFill>
            <p:spPr>
              <a:xfrm>
                <a:off x="7186961" y="5689450"/>
                <a:ext cx="8874784" cy="3103682"/>
              </a:xfrm>
              <a:prstGeom prst="rect">
                <a:avLst/>
              </a:prstGeom>
              <a:ln w="28575">
                <a:solidFill>
                  <a:schemeClr val="accent1"/>
                </a:solidFill>
              </a:ln>
            </p:spPr>
          </p:pic>
          <p:pic>
            <p:nvPicPr>
              <p:cNvPr id="17" name="Picture 16">
                <a:extLst>
                  <a:ext uri="{FF2B5EF4-FFF2-40B4-BE49-F238E27FC236}">
                    <a16:creationId xmlns:a16="http://schemas.microsoft.com/office/drawing/2014/main" id="{F166E735-FDAC-2113-0D23-F22FE968E159}"/>
                  </a:ext>
                </a:extLst>
              </p:cNvPr>
              <p:cNvPicPr>
                <a:picLocks noChangeAspect="1"/>
              </p:cNvPicPr>
              <p:nvPr/>
            </p:nvPicPr>
            <p:blipFill>
              <a:blip r:embed="rId4"/>
              <a:stretch>
                <a:fillRect/>
              </a:stretch>
            </p:blipFill>
            <p:spPr>
              <a:xfrm>
                <a:off x="15267244" y="6629400"/>
                <a:ext cx="510672" cy="302235"/>
              </a:xfrm>
              <a:prstGeom prst="rect">
                <a:avLst/>
              </a:prstGeom>
            </p:spPr>
          </p:pic>
        </p:grpSp>
        <p:sp>
          <p:nvSpPr>
            <p:cNvPr id="26" name="TextBox 25">
              <a:extLst>
                <a:ext uri="{FF2B5EF4-FFF2-40B4-BE49-F238E27FC236}">
                  <a16:creationId xmlns:a16="http://schemas.microsoft.com/office/drawing/2014/main" id="{69B7F240-3221-EF4C-D1DB-BFA194F79FAF}"/>
                </a:ext>
              </a:extLst>
            </p:cNvPr>
            <p:cNvSpPr txBox="1"/>
            <p:nvPr/>
          </p:nvSpPr>
          <p:spPr>
            <a:xfrm>
              <a:off x="-3705258" y="4984307"/>
              <a:ext cx="2280535" cy="1239534"/>
            </a:xfrm>
            <a:prstGeom prst="rect">
              <a:avLst/>
            </a:prstGeom>
            <a:solidFill>
              <a:schemeClr val="accent2"/>
            </a:solidFill>
          </p:spPr>
          <p:txBody>
            <a:bodyPr wrap="square" rtlCol="0">
              <a:spAutoFit/>
            </a:bodyPr>
            <a:lstStyle/>
            <a:p>
              <a:pPr algn="l"/>
              <a:r>
                <a:rPr lang="en-US" sz="1266" b="1"/>
                <a:t>Albert AbSample</a:t>
              </a:r>
            </a:p>
            <a:p>
              <a:pPr algn="l"/>
              <a:r>
                <a:rPr lang="en-US" sz="1266"/>
                <a:t>456 Apple Road</a:t>
              </a:r>
            </a:p>
            <a:p>
              <a:pPr algn="l"/>
              <a:r>
                <a:rPr lang="en-US" sz="1266"/>
                <a:t>Lawrenceville, GA 30043-5877</a:t>
              </a:r>
            </a:p>
          </p:txBody>
        </p:sp>
        <p:sp>
          <p:nvSpPr>
            <p:cNvPr id="27" name="TextBox 26">
              <a:extLst>
                <a:ext uri="{FF2B5EF4-FFF2-40B4-BE49-F238E27FC236}">
                  <a16:creationId xmlns:a16="http://schemas.microsoft.com/office/drawing/2014/main" id="{0A83D2F3-7493-26DB-F26E-7761BE06FA01}"/>
                </a:ext>
              </a:extLst>
            </p:cNvPr>
            <p:cNvSpPr txBox="1"/>
            <p:nvPr/>
          </p:nvSpPr>
          <p:spPr>
            <a:xfrm>
              <a:off x="-3742828" y="6371014"/>
              <a:ext cx="4789317" cy="685428"/>
            </a:xfrm>
            <a:prstGeom prst="rect">
              <a:avLst/>
            </a:prstGeom>
            <a:solidFill>
              <a:schemeClr val="accent2"/>
            </a:solidFill>
          </p:spPr>
          <p:txBody>
            <a:bodyPr wrap="square" rtlCol="0">
              <a:spAutoFit/>
            </a:bodyPr>
            <a:lstStyle/>
            <a:p>
              <a:pPr algn="l"/>
              <a:r>
                <a:rPr lang="en-US" sz="1266" b="1"/>
                <a:t>Phone: </a:t>
              </a:r>
              <a:r>
                <a:rPr lang="en-US" sz="1266"/>
                <a:t>(555) 555-5555</a:t>
              </a:r>
            </a:p>
            <a:p>
              <a:pPr algn="l"/>
              <a:r>
                <a:rPr lang="en-US" sz="1266" b="1"/>
                <a:t>Email: </a:t>
              </a:r>
              <a:r>
                <a:rPr lang="en-US" sz="1266"/>
                <a:t> AlbertAbSampleHome@email.COM</a:t>
              </a:r>
            </a:p>
          </p:txBody>
        </p:sp>
      </p:grpSp>
      <p:pic>
        <p:nvPicPr>
          <p:cNvPr id="11" name="Picture 2" descr="Usage of all American Legion emblems | The American Legion">
            <a:extLst>
              <a:ext uri="{FF2B5EF4-FFF2-40B4-BE49-F238E27FC236}">
                <a16:creationId xmlns:a16="http://schemas.microsoft.com/office/drawing/2014/main" id="{C0613168-0B70-44AF-CFCF-BDE6D61785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94167" y="6065374"/>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D22C131-0C18-1CD9-78A0-2C9CFC7DE09E}"/>
              </a:ext>
            </a:extLst>
          </p:cNvPr>
          <p:cNvPicPr>
            <a:picLocks noChangeAspect="1"/>
          </p:cNvPicPr>
          <p:nvPr/>
        </p:nvPicPr>
        <p:blipFill>
          <a:blip r:embed="rId9"/>
          <a:stretch>
            <a:fillRect/>
          </a:stretch>
        </p:blipFill>
        <p:spPr>
          <a:xfrm>
            <a:off x="248093" y="6329605"/>
            <a:ext cx="1846028" cy="544270"/>
          </a:xfrm>
          <a:prstGeom prst="rect">
            <a:avLst/>
          </a:prstGeom>
        </p:spPr>
      </p:pic>
      <p:sp>
        <p:nvSpPr>
          <p:cNvPr id="16" name="TextBox 15">
            <a:extLst>
              <a:ext uri="{FF2B5EF4-FFF2-40B4-BE49-F238E27FC236}">
                <a16:creationId xmlns:a16="http://schemas.microsoft.com/office/drawing/2014/main" id="{9E5DA63E-044E-FDDA-41E4-7A8D15667D5D}"/>
              </a:ext>
            </a:extLst>
          </p:cNvPr>
          <p:cNvSpPr txBox="1"/>
          <p:nvPr/>
        </p:nvSpPr>
        <p:spPr>
          <a:xfrm>
            <a:off x="2902744" y="6544080"/>
            <a:ext cx="638651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13" name="Slide Number Placeholder 5">
            <a:extLst>
              <a:ext uri="{FF2B5EF4-FFF2-40B4-BE49-F238E27FC236}">
                <a16:creationId xmlns:a16="http://schemas.microsoft.com/office/drawing/2014/main" id="{C9A88460-D860-8EF4-1797-E1B37CA291C2}"/>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59</a:t>
            </a:fld>
            <a:endParaRPr lang="en-US" dirty="0"/>
          </a:p>
        </p:txBody>
      </p:sp>
    </p:spTree>
    <p:extLst>
      <p:ext uri="{BB962C8B-B14F-4D97-AF65-F5344CB8AC3E}">
        <p14:creationId xmlns:p14="http://schemas.microsoft.com/office/powerpoint/2010/main" val="129887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0"/>
            <a:ext cx="7772400" cy="5943600"/>
          </a:xfrm>
        </p:spPr>
        <p:txBody>
          <a:bodyPr anchor="t">
            <a:normAutofit/>
          </a:bodyPr>
          <a:lstStyle/>
          <a:p>
            <a:br>
              <a:rPr lang="en-US" sz="4400" b="1" cap="small">
                <a:latin typeface="Trajan Pro 3" pitchFamily="18" charset="0"/>
                <a:ea typeface="Tahoma" pitchFamily="34" charset="0"/>
                <a:cs typeface="Tahoma" pitchFamily="34" charset="0"/>
              </a:rPr>
            </a:br>
            <a:br>
              <a:rPr lang="en-US" sz="4400" b="1" cap="small">
                <a:latin typeface="Trajan Pro 3" pitchFamily="18" charset="0"/>
                <a:ea typeface="Tahoma" pitchFamily="34" charset="0"/>
                <a:cs typeface="Tahoma" pitchFamily="34" charset="0"/>
              </a:rPr>
            </a:br>
            <a:endParaRPr lang="en-US" sz="4400" b="1" cap="small">
              <a:latin typeface="Trajan Pro 3" pitchFamily="18" charset="0"/>
              <a:ea typeface="Tahoma" pitchFamily="34" charset="0"/>
              <a:cs typeface="Tahoma" pitchFamily="34" charset="0"/>
            </a:endParaRPr>
          </a:p>
        </p:txBody>
      </p:sp>
      <p:sp>
        <p:nvSpPr>
          <p:cNvPr id="5" name="Title 1"/>
          <p:cNvSpPr txBox="1">
            <a:spLocks/>
          </p:cNvSpPr>
          <p:nvPr/>
        </p:nvSpPr>
        <p:spPr>
          <a:xfrm>
            <a:off x="2152650" y="850901"/>
            <a:ext cx="7886700" cy="83978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a:solidFill>
                  <a:srgbClr val="7030A0"/>
                </a:solidFill>
                <a:latin typeface="Trajan Pro 3" panose="02020502050503020301"/>
                <a:cs typeface="Times New Roman" panose="02020603050405020304" pitchFamily="18" charset="0"/>
              </a:rPr>
              <a:t>         </a:t>
            </a:r>
            <a:r>
              <a:rPr lang="en-US" sz="4000" b="1">
                <a:latin typeface="Arial" panose="020B0604020202020204" pitchFamily="34" charset="0"/>
                <a:cs typeface="Arial" panose="020B0604020202020204" pitchFamily="34" charset="0"/>
              </a:rPr>
              <a:t>Developing Legion Leaders</a:t>
            </a:r>
          </a:p>
        </p:txBody>
      </p:sp>
      <p:sp>
        <p:nvSpPr>
          <p:cNvPr id="8" name="Content Placeholder 2"/>
          <p:cNvSpPr txBox="1">
            <a:spLocks/>
          </p:cNvSpPr>
          <p:nvPr/>
        </p:nvSpPr>
        <p:spPr>
          <a:xfrm>
            <a:off x="701749" y="1850065"/>
            <a:ext cx="10122195" cy="464439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lnSpc>
                <a:spcPct val="100000"/>
              </a:lnSpc>
              <a:spcBef>
                <a:spcPts val="0"/>
              </a:spcBef>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rPr>
              <a:t>An important goal of The American Legion is to motivate and develop leaders to take us into the future</a:t>
            </a:r>
          </a:p>
          <a:p>
            <a:pPr marL="457200" indent="-457200" algn="l">
              <a:lnSpc>
                <a:spcPct val="100000"/>
              </a:lnSpc>
              <a:spcBef>
                <a:spcPts val="0"/>
              </a:spcBef>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rPr>
              <a:t>Tale of woe from the past – “I brought my computer (or tablet) to a meeting and was immediately asked to be the Adjutant.”</a:t>
            </a:r>
          </a:p>
          <a:p>
            <a:pPr marL="457200" indent="-457200" algn="l">
              <a:lnSpc>
                <a:spcPct val="100000"/>
              </a:lnSpc>
              <a:spcBef>
                <a:spcPts val="0"/>
              </a:spcBef>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rPr>
              <a:t>Tale of success from the future -  “I felt confident and prepared to become the Post Adjutant.”</a:t>
            </a:r>
          </a:p>
        </p:txBody>
      </p:sp>
      <p:pic>
        <p:nvPicPr>
          <p:cNvPr id="3" name="Picture 2" descr="Usage of all American Legion emblems | The American Legion">
            <a:extLst>
              <a:ext uri="{FF2B5EF4-FFF2-40B4-BE49-F238E27FC236}">
                <a16:creationId xmlns:a16="http://schemas.microsoft.com/office/drawing/2014/main" id="{C2612713-C434-18CC-A881-8B326F967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81AB0EE-805F-C17B-36C1-A3B2BB0D4CC9}"/>
              </a:ext>
            </a:extLst>
          </p:cNvPr>
          <p:cNvPicPr>
            <a:picLocks noChangeAspect="1"/>
          </p:cNvPicPr>
          <p:nvPr/>
        </p:nvPicPr>
        <p:blipFill>
          <a:blip r:embed="rId4"/>
          <a:stretch>
            <a:fillRect/>
          </a:stretch>
        </p:blipFill>
        <p:spPr>
          <a:xfrm>
            <a:off x="95693" y="6177205"/>
            <a:ext cx="1846028" cy="544270"/>
          </a:xfrm>
          <a:prstGeom prst="rect">
            <a:avLst/>
          </a:prstGeom>
        </p:spPr>
      </p:pic>
      <p:sp>
        <p:nvSpPr>
          <p:cNvPr id="6" name="Slide Number Placeholder 5">
            <a:extLst>
              <a:ext uri="{FF2B5EF4-FFF2-40B4-BE49-F238E27FC236}">
                <a16:creationId xmlns:a16="http://schemas.microsoft.com/office/drawing/2014/main" id="{E17BEC2D-577A-D508-365D-DCB17B6E285C}"/>
              </a:ext>
            </a:extLst>
          </p:cNvPr>
          <p:cNvSpPr>
            <a:spLocks noGrp="1"/>
          </p:cNvSpPr>
          <p:nvPr>
            <p:ph type="sldNum" sz="quarter" idx="12"/>
          </p:nvPr>
        </p:nvSpPr>
        <p:spPr>
          <a:xfrm>
            <a:off x="9416016" y="6464355"/>
            <a:ext cx="2743200" cy="365125"/>
          </a:xfrm>
        </p:spPr>
        <p:txBody>
          <a:bodyPr/>
          <a:lstStyle/>
          <a:p>
            <a:fld id="{3736F221-14E8-449C-89A1-E77488477D1C}" type="slidenum">
              <a:rPr lang="en-US" smtClean="0"/>
              <a:t>6</a:t>
            </a:fld>
            <a:endParaRPr lang="en-US" dirty="0"/>
          </a:p>
        </p:txBody>
      </p:sp>
      <p:sp>
        <p:nvSpPr>
          <p:cNvPr id="7" name="Footer Placeholder 6">
            <a:extLst>
              <a:ext uri="{FF2B5EF4-FFF2-40B4-BE49-F238E27FC236}">
                <a16:creationId xmlns:a16="http://schemas.microsoft.com/office/drawing/2014/main" id="{B24842CC-5FE2-8646-EE25-3195C68DA13E}"/>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119347188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70000" lnSpcReduction="20000"/>
          </a:bodyPr>
          <a:lstStyle/>
          <a:p>
            <a:pPr>
              <a:tabLst>
                <a:tab pos="2695554" algn="l"/>
              </a:tabLst>
            </a:pPr>
            <a:r>
              <a:rPr lang="en-US"/>
              <a:t>CONTACT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3"/>
          <a:stretch>
            <a:fillRect/>
          </a:stretch>
        </p:blipFill>
        <p:spPr>
          <a:xfrm>
            <a:off x="791042" y="962118"/>
            <a:ext cx="2786863" cy="5312967"/>
          </a:xfrm>
          <a:prstGeom prst="rect">
            <a:avLst/>
          </a:prstGeom>
        </p:spPr>
      </p:pic>
      <p:sp>
        <p:nvSpPr>
          <p:cNvPr id="19" name="Rectangle: Rounded Corners 18">
            <a:extLst>
              <a:ext uri="{FF2B5EF4-FFF2-40B4-BE49-F238E27FC236}">
                <a16:creationId xmlns:a16="http://schemas.microsoft.com/office/drawing/2014/main" id="{75A11760-6A68-A9F6-84E3-D6B1F7CAE5EC}"/>
              </a:ext>
            </a:extLst>
          </p:cNvPr>
          <p:cNvSpPr/>
          <p:nvPr/>
        </p:nvSpPr>
        <p:spPr>
          <a:xfrm>
            <a:off x="1162198" y="4092525"/>
            <a:ext cx="1496020" cy="309095"/>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nvGrpSpPr>
          <p:cNvPr id="4" name="Group 3">
            <a:extLst>
              <a:ext uri="{FF2B5EF4-FFF2-40B4-BE49-F238E27FC236}">
                <a16:creationId xmlns:a16="http://schemas.microsoft.com/office/drawing/2014/main" id="{BCE5BD5F-285D-DBE0-F8C6-785A666E8047}"/>
              </a:ext>
            </a:extLst>
          </p:cNvPr>
          <p:cNvGrpSpPr/>
          <p:nvPr/>
        </p:nvGrpSpPr>
        <p:grpSpPr>
          <a:xfrm>
            <a:off x="3612798" y="147440"/>
            <a:ext cx="9126565" cy="6441321"/>
            <a:chOff x="5138358" y="296165"/>
            <a:chExt cx="12980399" cy="9161270"/>
          </a:xfrm>
        </p:grpSpPr>
        <p:grpSp>
          <p:nvGrpSpPr>
            <p:cNvPr id="8" name="Group 7">
              <a:extLst>
                <a:ext uri="{FF2B5EF4-FFF2-40B4-BE49-F238E27FC236}">
                  <a16:creationId xmlns:a16="http://schemas.microsoft.com/office/drawing/2014/main" id="{119F2962-4FE1-6B45-DA7E-4CE50FB770C5}"/>
                </a:ext>
              </a:extLst>
            </p:cNvPr>
            <p:cNvGrpSpPr/>
            <p:nvPr/>
          </p:nvGrpSpPr>
          <p:grpSpPr>
            <a:xfrm>
              <a:off x="5138358" y="296165"/>
              <a:ext cx="12980399" cy="9161270"/>
              <a:chOff x="6137630" y="296165"/>
              <a:chExt cx="12980399" cy="9161270"/>
            </a:xfrm>
          </p:grpSpPr>
          <p:grpSp>
            <p:nvGrpSpPr>
              <p:cNvPr id="17" name="Group 16">
                <a:extLst>
                  <a:ext uri="{FF2B5EF4-FFF2-40B4-BE49-F238E27FC236}">
                    <a16:creationId xmlns:a16="http://schemas.microsoft.com/office/drawing/2014/main" id="{22EB55C1-97C7-768E-F8DF-A87FB24760F8}"/>
                  </a:ext>
                </a:extLst>
              </p:cNvPr>
              <p:cNvGrpSpPr/>
              <p:nvPr/>
            </p:nvGrpSpPr>
            <p:grpSpPr>
              <a:xfrm>
                <a:off x="6137630" y="296165"/>
                <a:ext cx="9638700" cy="9161270"/>
                <a:chOff x="5715599" y="230380"/>
                <a:chExt cx="9638700" cy="9161270"/>
              </a:xfrm>
            </p:grpSpPr>
            <p:grpSp>
              <p:nvGrpSpPr>
                <p:cNvPr id="22" name="Group 21">
                  <a:extLst>
                    <a:ext uri="{FF2B5EF4-FFF2-40B4-BE49-F238E27FC236}">
                      <a16:creationId xmlns:a16="http://schemas.microsoft.com/office/drawing/2014/main" id="{B99C855E-3851-3643-5EB3-454B8F09B281}"/>
                    </a:ext>
                  </a:extLst>
                </p:cNvPr>
                <p:cNvGrpSpPr/>
                <p:nvPr/>
              </p:nvGrpSpPr>
              <p:grpSpPr>
                <a:xfrm>
                  <a:off x="5715599" y="230380"/>
                  <a:ext cx="9638700" cy="9161270"/>
                  <a:chOff x="5929366" y="394252"/>
                  <a:chExt cx="9088826" cy="8525166"/>
                </a:xfrm>
              </p:grpSpPr>
              <p:pic>
                <p:nvPicPr>
                  <p:cNvPr id="24" name="Picture 23">
                    <a:extLst>
                      <a:ext uri="{FF2B5EF4-FFF2-40B4-BE49-F238E27FC236}">
                        <a16:creationId xmlns:a16="http://schemas.microsoft.com/office/drawing/2014/main" id="{62C0FCF4-61C7-51E3-D849-6F04FC3CD1BD}"/>
                      </a:ext>
                    </a:extLst>
                  </p:cNvPr>
                  <p:cNvPicPr>
                    <a:picLocks noChangeAspect="1"/>
                  </p:cNvPicPr>
                  <p:nvPr/>
                </p:nvPicPr>
                <p:blipFill>
                  <a:blip r:embed="rId4"/>
                  <a:stretch>
                    <a:fillRect/>
                  </a:stretch>
                </p:blipFill>
                <p:spPr>
                  <a:xfrm>
                    <a:off x="6736905" y="394252"/>
                    <a:ext cx="8281287" cy="8525166"/>
                  </a:xfrm>
                  <a:prstGeom prst="rect">
                    <a:avLst/>
                  </a:prstGeom>
                </p:spPr>
              </p:pic>
              <p:sp>
                <p:nvSpPr>
                  <p:cNvPr id="25" name="TextBox 24">
                    <a:extLst>
                      <a:ext uri="{FF2B5EF4-FFF2-40B4-BE49-F238E27FC236}">
                        <a16:creationId xmlns:a16="http://schemas.microsoft.com/office/drawing/2014/main" id="{06327856-63A7-6E6D-4A2E-705F00B038E4}"/>
                      </a:ext>
                    </a:extLst>
                  </p:cNvPr>
                  <p:cNvSpPr txBox="1"/>
                  <p:nvPr/>
                </p:nvSpPr>
                <p:spPr>
                  <a:xfrm>
                    <a:off x="5929366" y="1810088"/>
                    <a:ext cx="7996235" cy="322652"/>
                  </a:xfrm>
                  <a:prstGeom prst="rect">
                    <a:avLst/>
                  </a:prstGeom>
                  <a:solidFill>
                    <a:schemeClr val="accent2"/>
                  </a:solidFill>
                </p:spPr>
                <p:txBody>
                  <a:bodyPr wrap="square" rtlCol="0">
                    <a:spAutoFit/>
                  </a:bodyPr>
                  <a:lstStyle/>
                  <a:p>
                    <a:r>
                      <a:rPr lang="en-US" sz="984"/>
                      <a:t>Viewing:</a:t>
                    </a:r>
                    <a:r>
                      <a:rPr lang="en-US" sz="984" b="1"/>
                      <a:t>  AbSample, Albert  [Member ID: 123456789]</a:t>
                    </a:r>
                  </a:p>
                </p:txBody>
              </p:sp>
            </p:grpSp>
            <p:pic>
              <p:nvPicPr>
                <p:cNvPr id="23" name="Picture 22">
                  <a:extLst>
                    <a:ext uri="{FF2B5EF4-FFF2-40B4-BE49-F238E27FC236}">
                      <a16:creationId xmlns:a16="http://schemas.microsoft.com/office/drawing/2014/main" id="{C4196F06-9420-CB2C-D707-ED6615296D11}"/>
                    </a:ext>
                  </a:extLst>
                </p:cNvPr>
                <p:cNvPicPr>
                  <a:picLocks noChangeAspect="1"/>
                </p:cNvPicPr>
                <p:nvPr/>
              </p:nvPicPr>
              <p:blipFill>
                <a:blip r:embed="rId5"/>
                <a:stretch>
                  <a:fillRect/>
                </a:stretch>
              </p:blipFill>
              <p:spPr>
                <a:xfrm>
                  <a:off x="13935590" y="3156121"/>
                  <a:ext cx="520037" cy="307777"/>
                </a:xfrm>
                <a:prstGeom prst="rect">
                  <a:avLst/>
                </a:prstGeom>
              </p:spPr>
            </p:pic>
          </p:grpSp>
          <p:pic>
            <p:nvPicPr>
              <p:cNvPr id="18" name="Picture 17">
                <a:extLst>
                  <a:ext uri="{FF2B5EF4-FFF2-40B4-BE49-F238E27FC236}">
                    <a16:creationId xmlns:a16="http://schemas.microsoft.com/office/drawing/2014/main" id="{C6B206B7-F48E-BE11-600A-6EB9A2EBD5DF}"/>
                  </a:ext>
                </a:extLst>
              </p:cNvPr>
              <p:cNvPicPr>
                <a:picLocks noChangeAspect="1"/>
              </p:cNvPicPr>
              <p:nvPr/>
            </p:nvPicPr>
            <p:blipFill>
              <a:blip r:embed="rId6"/>
              <a:stretch>
                <a:fillRect/>
              </a:stretch>
            </p:blipFill>
            <p:spPr>
              <a:xfrm>
                <a:off x="6836863" y="764808"/>
                <a:ext cx="12281166" cy="834642"/>
              </a:xfrm>
              <a:prstGeom prst="rect">
                <a:avLst/>
              </a:prstGeom>
            </p:spPr>
          </p:pic>
          <p:sp>
            <p:nvSpPr>
              <p:cNvPr id="20" name="TextBox 19">
                <a:extLst>
                  <a:ext uri="{FF2B5EF4-FFF2-40B4-BE49-F238E27FC236}">
                    <a16:creationId xmlns:a16="http://schemas.microsoft.com/office/drawing/2014/main" id="{E33F6EA9-8DD4-97F0-1075-377AB5C06E73}"/>
                  </a:ext>
                </a:extLst>
              </p:cNvPr>
              <p:cNvSpPr txBox="1"/>
              <p:nvPr/>
            </p:nvSpPr>
            <p:spPr>
              <a:xfrm>
                <a:off x="8843593" y="4486147"/>
                <a:ext cx="4789319" cy="685428"/>
              </a:xfrm>
              <a:prstGeom prst="rect">
                <a:avLst/>
              </a:prstGeom>
              <a:solidFill>
                <a:schemeClr val="accent2"/>
              </a:solidFill>
            </p:spPr>
            <p:txBody>
              <a:bodyPr wrap="square" rtlCol="0">
                <a:spAutoFit/>
              </a:bodyPr>
              <a:lstStyle/>
              <a:p>
                <a:pPr algn="l"/>
                <a:r>
                  <a:rPr lang="en-US" sz="1266" b="1"/>
                  <a:t>Phone: </a:t>
                </a:r>
                <a:r>
                  <a:rPr lang="en-US" sz="1266"/>
                  <a:t>(555) 555-5555</a:t>
                </a:r>
              </a:p>
              <a:p>
                <a:pPr algn="l"/>
                <a:r>
                  <a:rPr lang="en-US" sz="1266" b="1"/>
                  <a:t>Email: </a:t>
                </a:r>
                <a:r>
                  <a:rPr lang="en-US" sz="1266"/>
                  <a:t> AlbertAbSampleHome@email.COM</a:t>
                </a:r>
              </a:p>
            </p:txBody>
          </p:sp>
          <p:sp>
            <p:nvSpPr>
              <p:cNvPr id="21" name="TextBox 20">
                <a:extLst>
                  <a:ext uri="{FF2B5EF4-FFF2-40B4-BE49-F238E27FC236}">
                    <a16:creationId xmlns:a16="http://schemas.microsoft.com/office/drawing/2014/main" id="{A1B28F56-E32F-872B-512B-4E160A42F667}"/>
                  </a:ext>
                </a:extLst>
              </p:cNvPr>
              <p:cNvSpPr txBox="1"/>
              <p:nvPr/>
            </p:nvSpPr>
            <p:spPr>
              <a:xfrm>
                <a:off x="8857364" y="3221906"/>
                <a:ext cx="2280535" cy="1239534"/>
              </a:xfrm>
              <a:prstGeom prst="rect">
                <a:avLst/>
              </a:prstGeom>
              <a:solidFill>
                <a:schemeClr val="accent2"/>
              </a:solidFill>
            </p:spPr>
            <p:txBody>
              <a:bodyPr wrap="square" rtlCol="0">
                <a:spAutoFit/>
              </a:bodyPr>
              <a:lstStyle/>
              <a:p>
                <a:pPr algn="l"/>
                <a:r>
                  <a:rPr lang="en-US" sz="1266" b="1"/>
                  <a:t>Albert AbSample</a:t>
                </a:r>
              </a:p>
              <a:p>
                <a:pPr algn="l"/>
                <a:r>
                  <a:rPr lang="en-US" sz="1266"/>
                  <a:t>456 Apple Road</a:t>
                </a:r>
              </a:p>
              <a:p>
                <a:pPr algn="l"/>
                <a:r>
                  <a:rPr lang="en-US" sz="1266"/>
                  <a:t>Lawrenceville, GA 30043-5877</a:t>
                </a:r>
              </a:p>
            </p:txBody>
          </p:sp>
        </p:grpSp>
        <p:sp>
          <p:nvSpPr>
            <p:cNvPr id="14" name="TextBox 13">
              <a:extLst>
                <a:ext uri="{FF2B5EF4-FFF2-40B4-BE49-F238E27FC236}">
                  <a16:creationId xmlns:a16="http://schemas.microsoft.com/office/drawing/2014/main" id="{BB2D83E9-BC90-605E-DC7D-C7C1EBFC2671}"/>
                </a:ext>
              </a:extLst>
            </p:cNvPr>
            <p:cNvSpPr txBox="1"/>
            <p:nvPr/>
          </p:nvSpPr>
          <p:spPr>
            <a:xfrm>
              <a:off x="7567606" y="8376638"/>
              <a:ext cx="553431" cy="316084"/>
            </a:xfrm>
            <a:prstGeom prst="rect">
              <a:avLst/>
            </a:prstGeom>
            <a:solidFill>
              <a:schemeClr val="accent2"/>
            </a:solidFill>
          </p:spPr>
          <p:txBody>
            <a:bodyPr wrap="square" rtlCol="0">
              <a:spAutoFit/>
            </a:bodyPr>
            <a:lstStyle/>
            <a:p>
              <a:r>
                <a:rPr lang="en-US" sz="844"/>
                <a:t>26</a:t>
              </a:r>
            </a:p>
          </p:txBody>
        </p:sp>
      </p:grpSp>
      <p:grpSp>
        <p:nvGrpSpPr>
          <p:cNvPr id="31" name="Group 30">
            <a:extLst>
              <a:ext uri="{FF2B5EF4-FFF2-40B4-BE49-F238E27FC236}">
                <a16:creationId xmlns:a16="http://schemas.microsoft.com/office/drawing/2014/main" id="{F6130DB8-EDE5-49F9-AC94-7C668D0425EB}"/>
              </a:ext>
            </a:extLst>
          </p:cNvPr>
          <p:cNvGrpSpPr/>
          <p:nvPr/>
        </p:nvGrpSpPr>
        <p:grpSpPr>
          <a:xfrm>
            <a:off x="4214932" y="216405"/>
            <a:ext cx="7564919" cy="6303391"/>
            <a:chOff x="-4823893" y="1368237"/>
            <a:chExt cx="10759324" cy="8965096"/>
          </a:xfrm>
        </p:grpSpPr>
        <p:grpSp>
          <p:nvGrpSpPr>
            <p:cNvPr id="9" name="Group 8">
              <a:extLst>
                <a:ext uri="{FF2B5EF4-FFF2-40B4-BE49-F238E27FC236}">
                  <a16:creationId xmlns:a16="http://schemas.microsoft.com/office/drawing/2014/main" id="{9BA4C839-C337-DDB5-38AE-CE675CE2119A}"/>
                </a:ext>
              </a:extLst>
            </p:cNvPr>
            <p:cNvGrpSpPr/>
            <p:nvPr/>
          </p:nvGrpSpPr>
          <p:grpSpPr>
            <a:xfrm>
              <a:off x="-4823893" y="1368237"/>
              <a:ext cx="10759324" cy="8965096"/>
              <a:chOff x="6051568" y="394252"/>
              <a:chExt cx="10759324" cy="8965096"/>
            </a:xfrm>
          </p:grpSpPr>
          <p:pic>
            <p:nvPicPr>
              <p:cNvPr id="3" name="Picture 2">
                <a:extLst>
                  <a:ext uri="{FF2B5EF4-FFF2-40B4-BE49-F238E27FC236}">
                    <a16:creationId xmlns:a16="http://schemas.microsoft.com/office/drawing/2014/main" id="{78F30816-C8C3-010F-4B4A-608EA7CFC63F}"/>
                  </a:ext>
                </a:extLst>
              </p:cNvPr>
              <p:cNvPicPr>
                <a:picLocks noChangeAspect="1"/>
              </p:cNvPicPr>
              <p:nvPr/>
            </p:nvPicPr>
            <p:blipFill>
              <a:blip r:embed="rId7"/>
              <a:stretch>
                <a:fillRect/>
              </a:stretch>
            </p:blipFill>
            <p:spPr>
              <a:xfrm>
                <a:off x="6051568" y="394252"/>
                <a:ext cx="10740114" cy="7356521"/>
              </a:xfrm>
              <a:prstGeom prst="rect">
                <a:avLst/>
              </a:prstGeom>
            </p:spPr>
          </p:pic>
          <p:sp>
            <p:nvSpPr>
              <p:cNvPr id="7" name="Rectangle 6">
                <a:extLst>
                  <a:ext uri="{FF2B5EF4-FFF2-40B4-BE49-F238E27FC236}">
                    <a16:creationId xmlns:a16="http://schemas.microsoft.com/office/drawing/2014/main" id="{7E3BAF70-DC05-6A12-2C20-4C8130DF542F}"/>
                  </a:ext>
                </a:extLst>
              </p:cNvPr>
              <p:cNvSpPr/>
              <p:nvPr/>
            </p:nvSpPr>
            <p:spPr>
              <a:xfrm>
                <a:off x="6051568" y="7649308"/>
                <a:ext cx="10759324" cy="1710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26" name="TextBox 25">
              <a:extLst>
                <a:ext uri="{FF2B5EF4-FFF2-40B4-BE49-F238E27FC236}">
                  <a16:creationId xmlns:a16="http://schemas.microsoft.com/office/drawing/2014/main" id="{20E8F1B2-25FE-6637-2D08-6057C42501A4}"/>
                </a:ext>
              </a:extLst>
            </p:cNvPr>
            <p:cNvSpPr txBox="1"/>
            <p:nvPr/>
          </p:nvSpPr>
          <p:spPr>
            <a:xfrm>
              <a:off x="-4442648" y="2526083"/>
              <a:ext cx="5529618" cy="346727"/>
            </a:xfrm>
            <a:prstGeom prst="rect">
              <a:avLst/>
            </a:prstGeom>
            <a:solidFill>
              <a:schemeClr val="accent2"/>
            </a:solidFill>
          </p:spPr>
          <p:txBody>
            <a:bodyPr wrap="square" rtlCol="0">
              <a:spAutoFit/>
            </a:bodyPr>
            <a:lstStyle/>
            <a:p>
              <a:pPr algn="l"/>
              <a:r>
                <a:rPr lang="en-US" sz="984"/>
                <a:t>Viewing:</a:t>
              </a:r>
              <a:r>
                <a:rPr lang="en-US" sz="984" b="1"/>
                <a:t>  AbSample, Albert  [Member ID: 123456789]</a:t>
              </a:r>
            </a:p>
          </p:txBody>
        </p:sp>
        <p:pic>
          <p:nvPicPr>
            <p:cNvPr id="27" name="Picture 26">
              <a:extLst>
                <a:ext uri="{FF2B5EF4-FFF2-40B4-BE49-F238E27FC236}">
                  <a16:creationId xmlns:a16="http://schemas.microsoft.com/office/drawing/2014/main" id="{FF7F9684-AE86-AD72-2DF2-6CA7A3F53757}"/>
                </a:ext>
              </a:extLst>
            </p:cNvPr>
            <p:cNvPicPr>
              <a:picLocks noChangeAspect="1"/>
            </p:cNvPicPr>
            <p:nvPr/>
          </p:nvPicPr>
          <p:blipFill>
            <a:blip r:embed="rId6"/>
            <a:stretch>
              <a:fillRect/>
            </a:stretch>
          </p:blipFill>
          <p:spPr>
            <a:xfrm>
              <a:off x="-4557675" y="1763465"/>
              <a:ext cx="8279573" cy="562689"/>
            </a:xfrm>
            <a:prstGeom prst="rect">
              <a:avLst/>
            </a:prstGeom>
          </p:spPr>
        </p:pic>
        <p:sp>
          <p:nvSpPr>
            <p:cNvPr id="28" name="TextBox 27">
              <a:extLst>
                <a:ext uri="{FF2B5EF4-FFF2-40B4-BE49-F238E27FC236}">
                  <a16:creationId xmlns:a16="http://schemas.microsoft.com/office/drawing/2014/main" id="{611F76F3-2E9E-88F4-D779-6BC00759AFCF}"/>
                </a:ext>
              </a:extLst>
            </p:cNvPr>
            <p:cNvSpPr txBox="1"/>
            <p:nvPr/>
          </p:nvSpPr>
          <p:spPr>
            <a:xfrm>
              <a:off x="-4652925" y="5098069"/>
              <a:ext cx="1433474" cy="562131"/>
            </a:xfrm>
            <a:prstGeom prst="rect">
              <a:avLst/>
            </a:prstGeom>
            <a:solidFill>
              <a:schemeClr val="accent2"/>
            </a:solidFill>
          </p:spPr>
          <p:txBody>
            <a:bodyPr wrap="square" rtlCol="0">
              <a:spAutoFit/>
            </a:bodyPr>
            <a:lstStyle/>
            <a:p>
              <a:pPr algn="l"/>
              <a:r>
                <a:rPr lang="en-US" sz="984"/>
                <a:t>(555) 555-5555</a:t>
              </a:r>
            </a:p>
          </p:txBody>
        </p:sp>
        <p:sp>
          <p:nvSpPr>
            <p:cNvPr id="29" name="TextBox 28">
              <a:extLst>
                <a:ext uri="{FF2B5EF4-FFF2-40B4-BE49-F238E27FC236}">
                  <a16:creationId xmlns:a16="http://schemas.microsoft.com/office/drawing/2014/main" id="{E08BC8AB-E695-BF7A-6912-8BC82A766AD7}"/>
                </a:ext>
              </a:extLst>
            </p:cNvPr>
            <p:cNvSpPr txBox="1"/>
            <p:nvPr/>
          </p:nvSpPr>
          <p:spPr>
            <a:xfrm>
              <a:off x="-4710075" y="7615127"/>
              <a:ext cx="3433725" cy="346727"/>
            </a:xfrm>
            <a:prstGeom prst="rect">
              <a:avLst/>
            </a:prstGeom>
            <a:solidFill>
              <a:schemeClr val="accent2"/>
            </a:solidFill>
          </p:spPr>
          <p:txBody>
            <a:bodyPr wrap="square" rtlCol="0">
              <a:spAutoFit/>
            </a:bodyPr>
            <a:lstStyle/>
            <a:p>
              <a:pPr algn="l"/>
              <a:r>
                <a:rPr lang="en-US" sz="984" b="1">
                  <a:solidFill>
                    <a:schemeClr val="tx2">
                      <a:lumMod val="60000"/>
                      <a:lumOff val="40000"/>
                    </a:schemeClr>
                  </a:solidFill>
                </a:rPr>
                <a:t>AlbetAbSampleHOme@email.COM</a:t>
              </a:r>
            </a:p>
          </p:txBody>
        </p:sp>
        <p:sp>
          <p:nvSpPr>
            <p:cNvPr id="30" name="TextBox 29">
              <a:extLst>
                <a:ext uri="{FF2B5EF4-FFF2-40B4-BE49-F238E27FC236}">
                  <a16:creationId xmlns:a16="http://schemas.microsoft.com/office/drawing/2014/main" id="{ABF94E3D-8C6C-1F3D-550E-B7920B3D6D43}"/>
                </a:ext>
              </a:extLst>
            </p:cNvPr>
            <p:cNvSpPr txBox="1"/>
            <p:nvPr/>
          </p:nvSpPr>
          <p:spPr>
            <a:xfrm>
              <a:off x="-4652925" y="7114881"/>
              <a:ext cx="1433474" cy="346727"/>
            </a:xfrm>
            <a:prstGeom prst="rect">
              <a:avLst/>
            </a:prstGeom>
            <a:solidFill>
              <a:schemeClr val="accent2"/>
            </a:solidFill>
          </p:spPr>
          <p:txBody>
            <a:bodyPr wrap="square" rtlCol="0">
              <a:spAutoFit/>
            </a:bodyPr>
            <a:lstStyle/>
            <a:p>
              <a:pPr algn="l"/>
              <a:r>
                <a:rPr lang="en-US" sz="984"/>
                <a:t>HOME</a:t>
              </a:r>
            </a:p>
          </p:txBody>
        </p:sp>
      </p:grpSp>
      <p:pic>
        <p:nvPicPr>
          <p:cNvPr id="2" name="Picture 2" descr="Usage of all American Legion emblems | The American Legion">
            <a:extLst>
              <a:ext uri="{FF2B5EF4-FFF2-40B4-BE49-F238E27FC236}">
                <a16:creationId xmlns:a16="http://schemas.microsoft.com/office/drawing/2014/main" id="{A8BDD5FC-6DBE-5B77-B5F4-86D34F8DD0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61807" y="6102295"/>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2444FB9-9EE9-833E-F6C8-69F7AC7E8BC4}"/>
              </a:ext>
            </a:extLst>
          </p:cNvPr>
          <p:cNvPicPr>
            <a:picLocks noChangeAspect="1"/>
          </p:cNvPicPr>
          <p:nvPr/>
        </p:nvPicPr>
        <p:blipFill>
          <a:blip r:embed="rId9"/>
          <a:stretch>
            <a:fillRect/>
          </a:stretch>
        </p:blipFill>
        <p:spPr>
          <a:xfrm>
            <a:off x="239184" y="6283063"/>
            <a:ext cx="1846028" cy="544270"/>
          </a:xfrm>
          <a:prstGeom prst="rect">
            <a:avLst/>
          </a:prstGeom>
        </p:spPr>
      </p:pic>
      <p:sp>
        <p:nvSpPr>
          <p:cNvPr id="12" name="TextBox 11">
            <a:extLst>
              <a:ext uri="{FF2B5EF4-FFF2-40B4-BE49-F238E27FC236}">
                <a16:creationId xmlns:a16="http://schemas.microsoft.com/office/drawing/2014/main" id="{34F9C8D7-78E3-491E-9198-0DD23CD84B36}"/>
              </a:ext>
            </a:extLst>
          </p:cNvPr>
          <p:cNvSpPr txBox="1"/>
          <p:nvPr/>
        </p:nvSpPr>
        <p:spPr>
          <a:xfrm>
            <a:off x="3188609" y="6537194"/>
            <a:ext cx="638651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11" name="Slide Number Placeholder 5">
            <a:extLst>
              <a:ext uri="{FF2B5EF4-FFF2-40B4-BE49-F238E27FC236}">
                <a16:creationId xmlns:a16="http://schemas.microsoft.com/office/drawing/2014/main" id="{A99FB086-39E0-78E2-195F-94093F38D872}"/>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60</a:t>
            </a:fld>
            <a:endParaRPr lang="en-US" dirty="0"/>
          </a:p>
        </p:txBody>
      </p:sp>
    </p:spTree>
    <p:extLst>
      <p:ext uri="{BB962C8B-B14F-4D97-AF65-F5344CB8AC3E}">
        <p14:creationId xmlns:p14="http://schemas.microsoft.com/office/powerpoint/2010/main" val="109103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464F1D4-D634-1925-F045-C3A1B0C00FBA}"/>
              </a:ext>
            </a:extLst>
          </p:cNvPr>
          <p:cNvGrpSpPr/>
          <p:nvPr/>
        </p:nvGrpSpPr>
        <p:grpSpPr>
          <a:xfrm>
            <a:off x="3612798" y="147440"/>
            <a:ext cx="9126565" cy="6441321"/>
            <a:chOff x="5138358" y="296165"/>
            <a:chExt cx="12980399" cy="9161270"/>
          </a:xfrm>
        </p:grpSpPr>
        <p:grpSp>
          <p:nvGrpSpPr>
            <p:cNvPr id="19" name="Group 18">
              <a:extLst>
                <a:ext uri="{FF2B5EF4-FFF2-40B4-BE49-F238E27FC236}">
                  <a16:creationId xmlns:a16="http://schemas.microsoft.com/office/drawing/2014/main" id="{0283A939-815D-B3CF-9753-1C77CF10385D}"/>
                </a:ext>
              </a:extLst>
            </p:cNvPr>
            <p:cNvGrpSpPr/>
            <p:nvPr/>
          </p:nvGrpSpPr>
          <p:grpSpPr>
            <a:xfrm>
              <a:off x="5138358" y="296165"/>
              <a:ext cx="12980399" cy="9161270"/>
              <a:chOff x="6137630" y="296165"/>
              <a:chExt cx="12980399" cy="9161270"/>
            </a:xfrm>
          </p:grpSpPr>
          <p:grpSp>
            <p:nvGrpSpPr>
              <p:cNvPr id="21" name="Group 20">
                <a:extLst>
                  <a:ext uri="{FF2B5EF4-FFF2-40B4-BE49-F238E27FC236}">
                    <a16:creationId xmlns:a16="http://schemas.microsoft.com/office/drawing/2014/main" id="{9E6F7001-3C13-A4EC-F7B0-D7A2F6EE7380}"/>
                  </a:ext>
                </a:extLst>
              </p:cNvPr>
              <p:cNvGrpSpPr/>
              <p:nvPr/>
            </p:nvGrpSpPr>
            <p:grpSpPr>
              <a:xfrm>
                <a:off x="6137630" y="296165"/>
                <a:ext cx="9638700" cy="9161270"/>
                <a:chOff x="5715599" y="230380"/>
                <a:chExt cx="9638700" cy="9161270"/>
              </a:xfrm>
            </p:grpSpPr>
            <p:grpSp>
              <p:nvGrpSpPr>
                <p:cNvPr id="25" name="Group 24">
                  <a:extLst>
                    <a:ext uri="{FF2B5EF4-FFF2-40B4-BE49-F238E27FC236}">
                      <a16:creationId xmlns:a16="http://schemas.microsoft.com/office/drawing/2014/main" id="{D319A8B1-907F-07C3-B2AE-71CED03C61D4}"/>
                    </a:ext>
                  </a:extLst>
                </p:cNvPr>
                <p:cNvGrpSpPr/>
                <p:nvPr/>
              </p:nvGrpSpPr>
              <p:grpSpPr>
                <a:xfrm>
                  <a:off x="5715599" y="230380"/>
                  <a:ext cx="9638700" cy="9161270"/>
                  <a:chOff x="5929366" y="394252"/>
                  <a:chExt cx="9088826" cy="8525166"/>
                </a:xfrm>
              </p:grpSpPr>
              <p:pic>
                <p:nvPicPr>
                  <p:cNvPr id="27" name="Picture 26">
                    <a:extLst>
                      <a:ext uri="{FF2B5EF4-FFF2-40B4-BE49-F238E27FC236}">
                        <a16:creationId xmlns:a16="http://schemas.microsoft.com/office/drawing/2014/main" id="{BF6DB25F-D733-B570-32FC-BBA59F00B853}"/>
                      </a:ext>
                    </a:extLst>
                  </p:cNvPr>
                  <p:cNvPicPr>
                    <a:picLocks noChangeAspect="1"/>
                  </p:cNvPicPr>
                  <p:nvPr/>
                </p:nvPicPr>
                <p:blipFill>
                  <a:blip r:embed="rId3"/>
                  <a:stretch>
                    <a:fillRect/>
                  </a:stretch>
                </p:blipFill>
                <p:spPr>
                  <a:xfrm>
                    <a:off x="6736905" y="394252"/>
                    <a:ext cx="8281287" cy="8525166"/>
                  </a:xfrm>
                  <a:prstGeom prst="rect">
                    <a:avLst/>
                  </a:prstGeom>
                </p:spPr>
              </p:pic>
              <p:sp>
                <p:nvSpPr>
                  <p:cNvPr id="28" name="TextBox 27">
                    <a:extLst>
                      <a:ext uri="{FF2B5EF4-FFF2-40B4-BE49-F238E27FC236}">
                        <a16:creationId xmlns:a16="http://schemas.microsoft.com/office/drawing/2014/main" id="{80A55A40-0D95-E55B-F1C1-C6F2DBF7D68E}"/>
                      </a:ext>
                    </a:extLst>
                  </p:cNvPr>
                  <p:cNvSpPr txBox="1"/>
                  <p:nvPr/>
                </p:nvSpPr>
                <p:spPr>
                  <a:xfrm>
                    <a:off x="5929366" y="1810088"/>
                    <a:ext cx="7996235" cy="322652"/>
                  </a:xfrm>
                  <a:prstGeom prst="rect">
                    <a:avLst/>
                  </a:prstGeom>
                  <a:solidFill>
                    <a:schemeClr val="accent2"/>
                  </a:solidFill>
                </p:spPr>
                <p:txBody>
                  <a:bodyPr wrap="square" rtlCol="0">
                    <a:spAutoFit/>
                  </a:bodyPr>
                  <a:lstStyle/>
                  <a:p>
                    <a:r>
                      <a:rPr lang="en-US" sz="984"/>
                      <a:t>Viewing:</a:t>
                    </a:r>
                    <a:r>
                      <a:rPr lang="en-US" sz="984" b="1"/>
                      <a:t>  AbSample, Albert  [Member ID: 123456789]</a:t>
                    </a:r>
                  </a:p>
                </p:txBody>
              </p:sp>
            </p:grpSp>
            <p:pic>
              <p:nvPicPr>
                <p:cNvPr id="26" name="Picture 25">
                  <a:extLst>
                    <a:ext uri="{FF2B5EF4-FFF2-40B4-BE49-F238E27FC236}">
                      <a16:creationId xmlns:a16="http://schemas.microsoft.com/office/drawing/2014/main" id="{8A33BF15-D3F4-E3D6-ABB6-92A72E17C90C}"/>
                    </a:ext>
                  </a:extLst>
                </p:cNvPr>
                <p:cNvPicPr>
                  <a:picLocks noChangeAspect="1"/>
                </p:cNvPicPr>
                <p:nvPr/>
              </p:nvPicPr>
              <p:blipFill>
                <a:blip r:embed="rId4"/>
                <a:stretch>
                  <a:fillRect/>
                </a:stretch>
              </p:blipFill>
              <p:spPr>
                <a:xfrm>
                  <a:off x="13935590" y="3156121"/>
                  <a:ext cx="520037" cy="307777"/>
                </a:xfrm>
                <a:prstGeom prst="rect">
                  <a:avLst/>
                </a:prstGeom>
              </p:spPr>
            </p:pic>
          </p:grpSp>
          <p:pic>
            <p:nvPicPr>
              <p:cNvPr id="22" name="Picture 21">
                <a:extLst>
                  <a:ext uri="{FF2B5EF4-FFF2-40B4-BE49-F238E27FC236}">
                    <a16:creationId xmlns:a16="http://schemas.microsoft.com/office/drawing/2014/main" id="{A424600B-7604-5B5A-960D-3896AB5E3F6E}"/>
                  </a:ext>
                </a:extLst>
              </p:cNvPr>
              <p:cNvPicPr>
                <a:picLocks noChangeAspect="1"/>
              </p:cNvPicPr>
              <p:nvPr/>
            </p:nvPicPr>
            <p:blipFill>
              <a:blip r:embed="rId5"/>
              <a:stretch>
                <a:fillRect/>
              </a:stretch>
            </p:blipFill>
            <p:spPr>
              <a:xfrm>
                <a:off x="6836863" y="764808"/>
                <a:ext cx="12281166" cy="834642"/>
              </a:xfrm>
              <a:prstGeom prst="rect">
                <a:avLst/>
              </a:prstGeom>
            </p:spPr>
          </p:pic>
          <p:sp>
            <p:nvSpPr>
              <p:cNvPr id="23" name="TextBox 22">
                <a:extLst>
                  <a:ext uri="{FF2B5EF4-FFF2-40B4-BE49-F238E27FC236}">
                    <a16:creationId xmlns:a16="http://schemas.microsoft.com/office/drawing/2014/main" id="{1A1CED88-9198-A3EC-9E38-25A6CB17EB6A}"/>
                  </a:ext>
                </a:extLst>
              </p:cNvPr>
              <p:cNvSpPr txBox="1"/>
              <p:nvPr/>
            </p:nvSpPr>
            <p:spPr>
              <a:xfrm>
                <a:off x="8843593" y="4486147"/>
                <a:ext cx="4789319" cy="685428"/>
              </a:xfrm>
              <a:prstGeom prst="rect">
                <a:avLst/>
              </a:prstGeom>
              <a:solidFill>
                <a:schemeClr val="accent2"/>
              </a:solidFill>
            </p:spPr>
            <p:txBody>
              <a:bodyPr wrap="square" rtlCol="0">
                <a:spAutoFit/>
              </a:bodyPr>
              <a:lstStyle/>
              <a:p>
                <a:pPr algn="l"/>
                <a:r>
                  <a:rPr lang="en-US" sz="1266" b="1"/>
                  <a:t>Phone: </a:t>
                </a:r>
                <a:r>
                  <a:rPr lang="en-US" sz="1266"/>
                  <a:t>(555) 555-5555</a:t>
                </a:r>
              </a:p>
              <a:p>
                <a:pPr algn="l"/>
                <a:r>
                  <a:rPr lang="en-US" sz="1266" b="1"/>
                  <a:t>Email: </a:t>
                </a:r>
                <a:r>
                  <a:rPr lang="en-US" sz="1266"/>
                  <a:t> AlbertAbSampleHome@email.COM</a:t>
                </a:r>
              </a:p>
            </p:txBody>
          </p:sp>
          <p:sp>
            <p:nvSpPr>
              <p:cNvPr id="24" name="TextBox 23">
                <a:extLst>
                  <a:ext uri="{FF2B5EF4-FFF2-40B4-BE49-F238E27FC236}">
                    <a16:creationId xmlns:a16="http://schemas.microsoft.com/office/drawing/2014/main" id="{387BA167-AFA0-B60D-064B-805C19E7891D}"/>
                  </a:ext>
                </a:extLst>
              </p:cNvPr>
              <p:cNvSpPr txBox="1"/>
              <p:nvPr/>
            </p:nvSpPr>
            <p:spPr>
              <a:xfrm>
                <a:off x="8857364" y="3221906"/>
                <a:ext cx="2280535" cy="1239534"/>
              </a:xfrm>
              <a:prstGeom prst="rect">
                <a:avLst/>
              </a:prstGeom>
              <a:solidFill>
                <a:schemeClr val="accent2"/>
              </a:solidFill>
            </p:spPr>
            <p:txBody>
              <a:bodyPr wrap="square" rtlCol="0">
                <a:spAutoFit/>
              </a:bodyPr>
              <a:lstStyle/>
              <a:p>
                <a:pPr algn="l"/>
                <a:r>
                  <a:rPr lang="en-US" sz="1266" b="1"/>
                  <a:t>Albert AbSample</a:t>
                </a:r>
              </a:p>
              <a:p>
                <a:pPr algn="l"/>
                <a:r>
                  <a:rPr lang="en-US" sz="1266"/>
                  <a:t>456 Apple Road</a:t>
                </a:r>
              </a:p>
              <a:p>
                <a:pPr algn="l"/>
                <a:r>
                  <a:rPr lang="en-US" sz="1266"/>
                  <a:t>Lawrenceville, GA 30043-5877</a:t>
                </a:r>
              </a:p>
            </p:txBody>
          </p:sp>
        </p:grpSp>
        <p:sp>
          <p:nvSpPr>
            <p:cNvPr id="20" name="TextBox 19">
              <a:extLst>
                <a:ext uri="{FF2B5EF4-FFF2-40B4-BE49-F238E27FC236}">
                  <a16:creationId xmlns:a16="http://schemas.microsoft.com/office/drawing/2014/main" id="{F3F42C89-AA75-43D9-6C43-8B586A1EC950}"/>
                </a:ext>
              </a:extLst>
            </p:cNvPr>
            <p:cNvSpPr txBox="1"/>
            <p:nvPr/>
          </p:nvSpPr>
          <p:spPr>
            <a:xfrm>
              <a:off x="7567606" y="8376638"/>
              <a:ext cx="553431" cy="316084"/>
            </a:xfrm>
            <a:prstGeom prst="rect">
              <a:avLst/>
            </a:prstGeom>
            <a:solidFill>
              <a:schemeClr val="accent2"/>
            </a:solidFill>
          </p:spPr>
          <p:txBody>
            <a:bodyPr wrap="square" rtlCol="0">
              <a:spAutoFit/>
            </a:bodyPr>
            <a:lstStyle/>
            <a:p>
              <a:r>
                <a:rPr lang="en-US" sz="844"/>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77500" lnSpcReduction="20000"/>
          </a:bodyPr>
          <a:lstStyle/>
          <a:p>
            <a:r>
              <a:rPr lang="en-US"/>
              <a:t>ADD / MANAGE IMAGE</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6"/>
          <a:stretch>
            <a:fillRect/>
          </a:stretch>
        </p:blipFill>
        <p:spPr>
          <a:xfrm>
            <a:off x="791042" y="962118"/>
            <a:ext cx="2786863" cy="5312967"/>
          </a:xfrm>
          <a:prstGeom prst="rect">
            <a:avLst/>
          </a:prstGeom>
        </p:spPr>
      </p:pic>
      <p:pic>
        <p:nvPicPr>
          <p:cNvPr id="5" name="Picture 4">
            <a:extLst>
              <a:ext uri="{FF2B5EF4-FFF2-40B4-BE49-F238E27FC236}">
                <a16:creationId xmlns:a16="http://schemas.microsoft.com/office/drawing/2014/main" id="{5774155D-FAE7-7B96-944D-F6F04FABF709}"/>
              </a:ext>
            </a:extLst>
          </p:cNvPr>
          <p:cNvPicPr>
            <a:picLocks noChangeAspect="1"/>
          </p:cNvPicPr>
          <p:nvPr/>
        </p:nvPicPr>
        <p:blipFill>
          <a:blip r:embed="rId7"/>
          <a:stretch>
            <a:fillRect/>
          </a:stretch>
        </p:blipFill>
        <p:spPr>
          <a:xfrm>
            <a:off x="4178042" y="2130219"/>
            <a:ext cx="1347011" cy="1627638"/>
          </a:xfrm>
          <a:prstGeom prst="rect">
            <a:avLst/>
          </a:prstGeom>
          <a:ln w="28575">
            <a:solidFill>
              <a:schemeClr val="accent1"/>
            </a:solidFill>
          </a:ln>
        </p:spPr>
      </p:pic>
      <p:sp>
        <p:nvSpPr>
          <p:cNvPr id="4" name="Arrow: Right 3">
            <a:extLst>
              <a:ext uri="{FF2B5EF4-FFF2-40B4-BE49-F238E27FC236}">
                <a16:creationId xmlns:a16="http://schemas.microsoft.com/office/drawing/2014/main" id="{5E29166B-6149-E25A-FFAA-EA47BE83017B}"/>
              </a:ext>
            </a:extLst>
          </p:cNvPr>
          <p:cNvSpPr/>
          <p:nvPr/>
        </p:nvSpPr>
        <p:spPr>
          <a:xfrm>
            <a:off x="3336555" y="3209918"/>
            <a:ext cx="638140" cy="5893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2" name="Picture 2" descr="Usage of all American Legion emblems | The American Legion">
            <a:extLst>
              <a:ext uri="{FF2B5EF4-FFF2-40B4-BE49-F238E27FC236}">
                <a16:creationId xmlns:a16="http://schemas.microsoft.com/office/drawing/2014/main" id="{3CCD9ACF-E1CE-C289-F0A5-C104EF8034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36084" y="6102295"/>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26E2EF8-B474-27A6-36BA-CC121F39CFE8}"/>
              </a:ext>
            </a:extLst>
          </p:cNvPr>
          <p:cNvPicPr>
            <a:picLocks noChangeAspect="1"/>
          </p:cNvPicPr>
          <p:nvPr/>
        </p:nvPicPr>
        <p:blipFill>
          <a:blip r:embed="rId9"/>
          <a:stretch>
            <a:fillRect/>
          </a:stretch>
        </p:blipFill>
        <p:spPr>
          <a:xfrm>
            <a:off x="248093" y="6282071"/>
            <a:ext cx="1846028" cy="544270"/>
          </a:xfrm>
          <a:prstGeom prst="rect">
            <a:avLst/>
          </a:prstGeom>
        </p:spPr>
      </p:pic>
      <p:sp>
        <p:nvSpPr>
          <p:cNvPr id="8" name="TextBox 7">
            <a:extLst>
              <a:ext uri="{FF2B5EF4-FFF2-40B4-BE49-F238E27FC236}">
                <a16:creationId xmlns:a16="http://schemas.microsoft.com/office/drawing/2014/main" id="{97A25D12-9732-6213-5706-C06CF81A0B21}"/>
              </a:ext>
            </a:extLst>
          </p:cNvPr>
          <p:cNvSpPr txBox="1"/>
          <p:nvPr/>
        </p:nvSpPr>
        <p:spPr>
          <a:xfrm>
            <a:off x="2902744" y="6606132"/>
            <a:ext cx="638651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7" name="Slide Number Placeholder 5">
            <a:extLst>
              <a:ext uri="{FF2B5EF4-FFF2-40B4-BE49-F238E27FC236}">
                <a16:creationId xmlns:a16="http://schemas.microsoft.com/office/drawing/2014/main" id="{9057329D-55EB-12F0-9D6B-F24D29CCF35B}"/>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61</a:t>
            </a:fld>
            <a:endParaRPr lang="en-US" dirty="0"/>
          </a:p>
        </p:txBody>
      </p:sp>
    </p:spTree>
    <p:extLst>
      <p:ext uri="{BB962C8B-B14F-4D97-AF65-F5344CB8AC3E}">
        <p14:creationId xmlns:p14="http://schemas.microsoft.com/office/powerpoint/2010/main" val="422514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8E6EB62-08E4-776F-84A1-EB24E57542BD}"/>
              </a:ext>
            </a:extLst>
          </p:cNvPr>
          <p:cNvGrpSpPr/>
          <p:nvPr/>
        </p:nvGrpSpPr>
        <p:grpSpPr>
          <a:xfrm>
            <a:off x="6517015" y="1156657"/>
            <a:ext cx="5033344" cy="4190579"/>
            <a:chOff x="9268926" y="1644925"/>
            <a:chExt cx="7158752" cy="5960116"/>
          </a:xfrm>
        </p:grpSpPr>
        <p:pic>
          <p:nvPicPr>
            <p:cNvPr id="5" name="Picture 4">
              <a:extLst>
                <a:ext uri="{FF2B5EF4-FFF2-40B4-BE49-F238E27FC236}">
                  <a16:creationId xmlns:a16="http://schemas.microsoft.com/office/drawing/2014/main" id="{5BA7897A-A4DF-EE11-6DFC-C84D5D21A57E}"/>
                </a:ext>
              </a:extLst>
            </p:cNvPr>
            <p:cNvPicPr>
              <a:picLocks noChangeAspect="1"/>
            </p:cNvPicPr>
            <p:nvPr/>
          </p:nvPicPr>
          <p:blipFill>
            <a:blip r:embed="rId3"/>
            <a:stretch>
              <a:fillRect/>
            </a:stretch>
          </p:blipFill>
          <p:spPr>
            <a:xfrm>
              <a:off x="9268926" y="1644925"/>
              <a:ext cx="7158752" cy="5960116"/>
            </a:xfrm>
            <a:prstGeom prst="rect">
              <a:avLst/>
            </a:prstGeom>
            <a:ln w="19050">
              <a:solidFill>
                <a:schemeClr val="accent1"/>
              </a:solidFill>
            </a:ln>
          </p:spPr>
        </p:pic>
        <p:sp>
          <p:nvSpPr>
            <p:cNvPr id="2" name="TextBox 1">
              <a:extLst>
                <a:ext uri="{FF2B5EF4-FFF2-40B4-BE49-F238E27FC236}">
                  <a16:creationId xmlns:a16="http://schemas.microsoft.com/office/drawing/2014/main" id="{72DE59F6-7E06-317D-3AF7-37B23CD3B264}"/>
                </a:ext>
              </a:extLst>
            </p:cNvPr>
            <p:cNvSpPr txBox="1"/>
            <p:nvPr/>
          </p:nvSpPr>
          <p:spPr>
            <a:xfrm>
              <a:off x="11755968" y="3680369"/>
              <a:ext cx="783166" cy="269849"/>
            </a:xfrm>
            <a:prstGeom prst="rect">
              <a:avLst/>
            </a:prstGeom>
            <a:solidFill>
              <a:schemeClr val="accent3">
                <a:lumMod val="20000"/>
                <a:lumOff val="80000"/>
              </a:schemeClr>
            </a:solidFill>
          </p:spPr>
          <p:txBody>
            <a:bodyPr wrap="square" rtlCol="0">
              <a:spAutoFit/>
            </a:bodyPr>
            <a:lstStyle/>
            <a:p>
              <a:pPr algn="l"/>
              <a:r>
                <a:rPr lang="en-US" sz="633"/>
                <a:t>Albert</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77500" lnSpcReduction="20000"/>
          </a:bodyPr>
          <a:lstStyle/>
          <a:p>
            <a:r>
              <a:rPr lang="en-US"/>
              <a:t>ADD / MANAGE IMAGE</a:t>
            </a:r>
          </a:p>
        </p:txBody>
      </p:sp>
      <p:pic>
        <p:nvPicPr>
          <p:cNvPr id="11" name="Picture 10">
            <a:extLst>
              <a:ext uri="{FF2B5EF4-FFF2-40B4-BE49-F238E27FC236}">
                <a16:creationId xmlns:a16="http://schemas.microsoft.com/office/drawing/2014/main" id="{A2CE7734-80B9-14E6-8B91-F61426938C27}"/>
              </a:ext>
            </a:extLst>
          </p:cNvPr>
          <p:cNvPicPr>
            <a:picLocks noChangeAspect="1"/>
          </p:cNvPicPr>
          <p:nvPr/>
        </p:nvPicPr>
        <p:blipFill>
          <a:blip r:embed="rId4"/>
          <a:stretch>
            <a:fillRect/>
          </a:stretch>
        </p:blipFill>
        <p:spPr>
          <a:xfrm>
            <a:off x="338202" y="1156657"/>
            <a:ext cx="5336784" cy="3972939"/>
          </a:xfrm>
          <a:prstGeom prst="rect">
            <a:avLst/>
          </a:prstGeom>
        </p:spPr>
      </p:pic>
      <p:sp>
        <p:nvSpPr>
          <p:cNvPr id="7" name="Rectangle: Rounded Corners 6">
            <a:extLst>
              <a:ext uri="{FF2B5EF4-FFF2-40B4-BE49-F238E27FC236}">
                <a16:creationId xmlns:a16="http://schemas.microsoft.com/office/drawing/2014/main" id="{451C4331-6776-D593-880C-43BC46913767}"/>
              </a:ext>
            </a:extLst>
          </p:cNvPr>
          <p:cNvSpPr/>
          <p:nvPr/>
        </p:nvSpPr>
        <p:spPr>
          <a:xfrm>
            <a:off x="498932" y="3143127"/>
            <a:ext cx="1949102" cy="46982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8" name="Arrow: Right 7">
            <a:extLst>
              <a:ext uri="{FF2B5EF4-FFF2-40B4-BE49-F238E27FC236}">
                <a16:creationId xmlns:a16="http://schemas.microsoft.com/office/drawing/2014/main" id="{8FE2F405-3CB0-433C-95C7-A1462B99373C}"/>
              </a:ext>
            </a:extLst>
          </p:cNvPr>
          <p:cNvSpPr/>
          <p:nvPr/>
        </p:nvSpPr>
        <p:spPr>
          <a:xfrm>
            <a:off x="5835716" y="1280294"/>
            <a:ext cx="547811" cy="4507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0" name="Rectangle: Rounded Corners 9">
            <a:extLst>
              <a:ext uri="{FF2B5EF4-FFF2-40B4-BE49-F238E27FC236}">
                <a16:creationId xmlns:a16="http://schemas.microsoft.com/office/drawing/2014/main" id="{F1485C47-F83E-5849-F58D-CAC6EB4FE976}"/>
              </a:ext>
            </a:extLst>
          </p:cNvPr>
          <p:cNvSpPr/>
          <p:nvPr/>
        </p:nvSpPr>
        <p:spPr>
          <a:xfrm>
            <a:off x="9891044" y="4944140"/>
            <a:ext cx="861345" cy="46982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2" name="Picture 2" descr="Usage of all American Legion emblems | The American Legion">
            <a:extLst>
              <a:ext uri="{FF2B5EF4-FFF2-40B4-BE49-F238E27FC236}">
                <a16:creationId xmlns:a16="http://schemas.microsoft.com/office/drawing/2014/main" id="{1B76AFFC-5D34-4A72-C8F4-27AFECE72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6447" y="6050255"/>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31AE9D3-1155-D568-63E8-01DFE5B1AB93}"/>
              </a:ext>
            </a:extLst>
          </p:cNvPr>
          <p:cNvPicPr>
            <a:picLocks noChangeAspect="1"/>
          </p:cNvPicPr>
          <p:nvPr/>
        </p:nvPicPr>
        <p:blipFill>
          <a:blip r:embed="rId6"/>
          <a:stretch>
            <a:fillRect/>
          </a:stretch>
        </p:blipFill>
        <p:spPr>
          <a:xfrm>
            <a:off x="257618" y="6254243"/>
            <a:ext cx="1846028" cy="544270"/>
          </a:xfrm>
          <a:prstGeom prst="rect">
            <a:avLst/>
          </a:prstGeom>
        </p:spPr>
      </p:pic>
      <p:sp>
        <p:nvSpPr>
          <p:cNvPr id="15" name="TextBox 14">
            <a:extLst>
              <a:ext uri="{FF2B5EF4-FFF2-40B4-BE49-F238E27FC236}">
                <a16:creationId xmlns:a16="http://schemas.microsoft.com/office/drawing/2014/main" id="{C867C8D7-C2A4-2214-A020-61BECE932B32}"/>
              </a:ext>
            </a:extLst>
          </p:cNvPr>
          <p:cNvSpPr txBox="1"/>
          <p:nvPr/>
        </p:nvSpPr>
        <p:spPr>
          <a:xfrm>
            <a:off x="3143250" y="6493596"/>
            <a:ext cx="61150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4" name="Slide Number Placeholder 5">
            <a:extLst>
              <a:ext uri="{FF2B5EF4-FFF2-40B4-BE49-F238E27FC236}">
                <a16:creationId xmlns:a16="http://schemas.microsoft.com/office/drawing/2014/main" id="{EFD7969C-0D87-7586-28C9-CA6EE509D36D}"/>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62</a:t>
            </a:fld>
            <a:endParaRPr lang="en-US" dirty="0"/>
          </a:p>
        </p:txBody>
      </p:sp>
    </p:spTree>
    <p:extLst>
      <p:ext uri="{BB962C8B-B14F-4D97-AF65-F5344CB8AC3E}">
        <p14:creationId xmlns:p14="http://schemas.microsoft.com/office/powerpoint/2010/main" val="250626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77500" lnSpcReduction="20000"/>
          </a:bodyPr>
          <a:lstStyle/>
          <a:p>
            <a:r>
              <a:rPr lang="en-US"/>
              <a:t>ADD / MANAGE IMAGE</a:t>
            </a:r>
          </a:p>
        </p:txBody>
      </p:sp>
      <p:pic>
        <p:nvPicPr>
          <p:cNvPr id="15" name="Picture 14">
            <a:extLst>
              <a:ext uri="{FF2B5EF4-FFF2-40B4-BE49-F238E27FC236}">
                <a16:creationId xmlns:a16="http://schemas.microsoft.com/office/drawing/2014/main" id="{92CC1323-9443-1F5F-8D89-1548B11F4E7E}"/>
              </a:ext>
            </a:extLst>
          </p:cNvPr>
          <p:cNvPicPr>
            <a:picLocks noChangeAspect="1"/>
          </p:cNvPicPr>
          <p:nvPr/>
        </p:nvPicPr>
        <p:blipFill>
          <a:blip r:embed="rId3"/>
          <a:stretch>
            <a:fillRect/>
          </a:stretch>
        </p:blipFill>
        <p:spPr>
          <a:xfrm>
            <a:off x="338202" y="1241528"/>
            <a:ext cx="5226696" cy="3930409"/>
          </a:xfrm>
          <a:prstGeom prst="rect">
            <a:avLst/>
          </a:prstGeom>
        </p:spPr>
      </p:pic>
      <p:pic>
        <p:nvPicPr>
          <p:cNvPr id="12" name="Picture 11">
            <a:extLst>
              <a:ext uri="{FF2B5EF4-FFF2-40B4-BE49-F238E27FC236}">
                <a16:creationId xmlns:a16="http://schemas.microsoft.com/office/drawing/2014/main" id="{01323CC8-F1F9-168B-4DBD-FC3C3E7359FE}"/>
              </a:ext>
            </a:extLst>
          </p:cNvPr>
          <p:cNvPicPr>
            <a:picLocks noChangeAspect="1"/>
          </p:cNvPicPr>
          <p:nvPr/>
        </p:nvPicPr>
        <p:blipFill>
          <a:blip r:embed="rId4"/>
          <a:stretch>
            <a:fillRect/>
          </a:stretch>
        </p:blipFill>
        <p:spPr>
          <a:xfrm>
            <a:off x="6448006" y="1148079"/>
            <a:ext cx="5226695" cy="3911804"/>
          </a:xfrm>
          <a:prstGeom prst="rect">
            <a:avLst/>
          </a:prstGeom>
        </p:spPr>
      </p:pic>
      <p:sp>
        <p:nvSpPr>
          <p:cNvPr id="13" name="Arrow: Right 12">
            <a:extLst>
              <a:ext uri="{FF2B5EF4-FFF2-40B4-BE49-F238E27FC236}">
                <a16:creationId xmlns:a16="http://schemas.microsoft.com/office/drawing/2014/main" id="{7A4B5E24-4D7B-2418-0B34-17FB8935A1E7}"/>
              </a:ext>
            </a:extLst>
          </p:cNvPr>
          <p:cNvSpPr/>
          <p:nvPr/>
        </p:nvSpPr>
        <p:spPr>
          <a:xfrm>
            <a:off x="2734899" y="3206732"/>
            <a:ext cx="399814" cy="4445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cxnSp>
        <p:nvCxnSpPr>
          <p:cNvPr id="16" name="Straight Arrow Connector 15">
            <a:extLst>
              <a:ext uri="{FF2B5EF4-FFF2-40B4-BE49-F238E27FC236}">
                <a16:creationId xmlns:a16="http://schemas.microsoft.com/office/drawing/2014/main" id="{E8C93C1F-FE86-724F-5D21-555F262D0C99}"/>
              </a:ext>
            </a:extLst>
          </p:cNvPr>
          <p:cNvCxnSpPr>
            <a:cxnSpLocks/>
            <a:stCxn id="15" idx="3"/>
          </p:cNvCxnSpPr>
          <p:nvPr/>
        </p:nvCxnSpPr>
        <p:spPr>
          <a:xfrm flipV="1">
            <a:off x="5564898" y="2720142"/>
            <a:ext cx="883108" cy="4865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A18D7D27-C7C0-9C86-40F6-9A013BC869F0}"/>
              </a:ext>
            </a:extLst>
          </p:cNvPr>
          <p:cNvSpPr/>
          <p:nvPr/>
        </p:nvSpPr>
        <p:spPr>
          <a:xfrm>
            <a:off x="6614637" y="3879849"/>
            <a:ext cx="762435" cy="608317"/>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2" name="TextBox 1">
            <a:extLst>
              <a:ext uri="{FF2B5EF4-FFF2-40B4-BE49-F238E27FC236}">
                <a16:creationId xmlns:a16="http://schemas.microsoft.com/office/drawing/2014/main" id="{35CA441D-FF22-4B76-20E3-C213684A8064}"/>
              </a:ext>
            </a:extLst>
          </p:cNvPr>
          <p:cNvSpPr txBox="1"/>
          <p:nvPr/>
        </p:nvSpPr>
        <p:spPr>
          <a:xfrm>
            <a:off x="1446566" y="3303518"/>
            <a:ext cx="1035812" cy="287130"/>
          </a:xfrm>
          <a:prstGeom prst="rect">
            <a:avLst/>
          </a:prstGeom>
          <a:solidFill>
            <a:schemeClr val="bg1"/>
          </a:solidFill>
        </p:spPr>
        <p:txBody>
          <a:bodyPr wrap="square" rtlCol="0">
            <a:spAutoFit/>
          </a:bodyPr>
          <a:lstStyle/>
          <a:p>
            <a:pPr algn="l"/>
            <a:r>
              <a:rPr lang="en-US" sz="1266"/>
              <a:t>Albert.PNG</a:t>
            </a:r>
          </a:p>
        </p:txBody>
      </p:sp>
      <p:sp>
        <p:nvSpPr>
          <p:cNvPr id="10" name="Rectangle: Rounded Corners 9">
            <a:extLst>
              <a:ext uri="{FF2B5EF4-FFF2-40B4-BE49-F238E27FC236}">
                <a16:creationId xmlns:a16="http://schemas.microsoft.com/office/drawing/2014/main" id="{3E0EB58E-F641-3EED-8D0F-C39203DBC3D1}"/>
              </a:ext>
            </a:extLst>
          </p:cNvPr>
          <p:cNvSpPr/>
          <p:nvPr/>
        </p:nvSpPr>
        <p:spPr>
          <a:xfrm>
            <a:off x="1446566" y="3193807"/>
            <a:ext cx="1100379" cy="45746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4" name="Picture 2" descr="Usage of all American Legion emblems | The American Legion">
            <a:extLst>
              <a:ext uri="{FF2B5EF4-FFF2-40B4-BE49-F238E27FC236}">
                <a16:creationId xmlns:a16="http://schemas.microsoft.com/office/drawing/2014/main" id="{8FB34D43-5C1E-DF59-8DE4-FB4D5B5F9F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7870" y="608752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F0713DB-1F2D-1500-76E5-BD48B32639E8}"/>
              </a:ext>
            </a:extLst>
          </p:cNvPr>
          <p:cNvPicPr>
            <a:picLocks noChangeAspect="1"/>
          </p:cNvPicPr>
          <p:nvPr/>
        </p:nvPicPr>
        <p:blipFill>
          <a:blip r:embed="rId6"/>
          <a:stretch>
            <a:fillRect/>
          </a:stretch>
        </p:blipFill>
        <p:spPr>
          <a:xfrm>
            <a:off x="229043" y="6266362"/>
            <a:ext cx="1846028" cy="544270"/>
          </a:xfrm>
          <a:prstGeom prst="rect">
            <a:avLst/>
          </a:prstGeom>
        </p:spPr>
      </p:pic>
      <p:sp>
        <p:nvSpPr>
          <p:cNvPr id="8" name="TextBox 7">
            <a:extLst>
              <a:ext uri="{FF2B5EF4-FFF2-40B4-BE49-F238E27FC236}">
                <a16:creationId xmlns:a16="http://schemas.microsoft.com/office/drawing/2014/main" id="{C56348DE-0345-2B9F-C23E-2E1FC53CC92C}"/>
              </a:ext>
            </a:extLst>
          </p:cNvPr>
          <p:cNvSpPr txBox="1"/>
          <p:nvPr/>
        </p:nvSpPr>
        <p:spPr>
          <a:xfrm>
            <a:off x="2951550" y="6512051"/>
            <a:ext cx="61150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7" name="Slide Number Placeholder 5">
            <a:extLst>
              <a:ext uri="{FF2B5EF4-FFF2-40B4-BE49-F238E27FC236}">
                <a16:creationId xmlns:a16="http://schemas.microsoft.com/office/drawing/2014/main" id="{25172B37-3BC0-9F34-EFF6-A4AF9DA8BDD3}"/>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63</a:t>
            </a:fld>
            <a:endParaRPr lang="en-US" dirty="0"/>
          </a:p>
        </p:txBody>
      </p:sp>
    </p:spTree>
    <p:extLst>
      <p:ext uri="{BB962C8B-B14F-4D97-AF65-F5344CB8AC3E}">
        <p14:creationId xmlns:p14="http://schemas.microsoft.com/office/powerpoint/2010/main" val="190595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C2FC345-A77A-50E3-1DD2-B63932F6860B}"/>
              </a:ext>
            </a:extLst>
          </p:cNvPr>
          <p:cNvGrpSpPr/>
          <p:nvPr/>
        </p:nvGrpSpPr>
        <p:grpSpPr>
          <a:xfrm>
            <a:off x="3657353" y="137625"/>
            <a:ext cx="9147130" cy="6523817"/>
            <a:chOff x="5138358" y="237499"/>
            <a:chExt cx="13009648" cy="9278601"/>
          </a:xfrm>
        </p:grpSpPr>
        <p:grpSp>
          <p:nvGrpSpPr>
            <p:cNvPr id="9" name="Group 8">
              <a:extLst>
                <a:ext uri="{FF2B5EF4-FFF2-40B4-BE49-F238E27FC236}">
                  <a16:creationId xmlns:a16="http://schemas.microsoft.com/office/drawing/2014/main" id="{2A6BE11C-E362-C00A-6701-D870359A7073}"/>
                </a:ext>
              </a:extLst>
            </p:cNvPr>
            <p:cNvGrpSpPr/>
            <p:nvPr/>
          </p:nvGrpSpPr>
          <p:grpSpPr>
            <a:xfrm>
              <a:off x="5534125" y="237499"/>
              <a:ext cx="10204105" cy="9278601"/>
              <a:chOff x="5534125" y="237499"/>
              <a:chExt cx="10204105" cy="9278601"/>
            </a:xfrm>
          </p:grpSpPr>
          <p:pic>
            <p:nvPicPr>
              <p:cNvPr id="10" name="Picture 9">
                <a:extLst>
                  <a:ext uri="{FF2B5EF4-FFF2-40B4-BE49-F238E27FC236}">
                    <a16:creationId xmlns:a16="http://schemas.microsoft.com/office/drawing/2014/main" id="{57CE7E7B-FABA-E63A-5484-09119F5EA7D4}"/>
                  </a:ext>
                </a:extLst>
              </p:cNvPr>
              <p:cNvPicPr>
                <a:picLocks noChangeAspect="1"/>
              </p:cNvPicPr>
              <p:nvPr/>
            </p:nvPicPr>
            <p:blipFill>
              <a:blip r:embed="rId3"/>
              <a:stretch>
                <a:fillRect/>
              </a:stretch>
            </p:blipFill>
            <p:spPr>
              <a:xfrm>
                <a:off x="6573897" y="237499"/>
                <a:ext cx="9164333" cy="9278601"/>
              </a:xfrm>
              <a:prstGeom prst="rect">
                <a:avLst/>
              </a:prstGeom>
            </p:spPr>
          </p:pic>
          <p:pic>
            <p:nvPicPr>
              <p:cNvPr id="11" name="Picture 10">
                <a:extLst>
                  <a:ext uri="{FF2B5EF4-FFF2-40B4-BE49-F238E27FC236}">
                    <a16:creationId xmlns:a16="http://schemas.microsoft.com/office/drawing/2014/main" id="{713F860A-2E79-05F4-5C33-3464277602DF}"/>
                  </a:ext>
                </a:extLst>
              </p:cNvPr>
              <p:cNvPicPr>
                <a:picLocks noChangeAspect="1"/>
              </p:cNvPicPr>
              <p:nvPr/>
            </p:nvPicPr>
            <p:blipFill>
              <a:blip r:embed="rId4"/>
              <a:stretch>
                <a:fillRect/>
              </a:stretch>
            </p:blipFill>
            <p:spPr>
              <a:xfrm>
                <a:off x="14088514" y="3265691"/>
                <a:ext cx="520037" cy="307777"/>
              </a:xfrm>
              <a:prstGeom prst="rect">
                <a:avLst/>
              </a:prstGeom>
            </p:spPr>
          </p:pic>
          <p:sp>
            <p:nvSpPr>
              <p:cNvPr id="12" name="TextBox 11">
                <a:extLst>
                  <a:ext uri="{FF2B5EF4-FFF2-40B4-BE49-F238E27FC236}">
                    <a16:creationId xmlns:a16="http://schemas.microsoft.com/office/drawing/2014/main" id="{1F4425F0-9350-11F4-37AE-2BD42A4C23F2}"/>
                  </a:ext>
                </a:extLst>
              </p:cNvPr>
              <p:cNvSpPr txBox="1"/>
              <p:nvPr/>
            </p:nvSpPr>
            <p:spPr>
              <a:xfrm>
                <a:off x="5534125" y="1713640"/>
                <a:ext cx="7996236" cy="346727"/>
              </a:xfrm>
              <a:prstGeom prst="rect">
                <a:avLst/>
              </a:prstGeom>
              <a:solidFill>
                <a:schemeClr val="accent2"/>
              </a:solidFill>
            </p:spPr>
            <p:txBody>
              <a:bodyPr wrap="square" rtlCol="0">
                <a:spAutoFit/>
              </a:bodyPr>
              <a:lstStyle/>
              <a:p>
                <a:r>
                  <a:rPr lang="en-US" sz="984"/>
                  <a:t>Viewing:</a:t>
                </a:r>
                <a:r>
                  <a:rPr lang="en-US" sz="984" b="1"/>
                  <a:t>  Acsample, Christopher  [Member ID: 123456789]</a:t>
                </a:r>
              </a:p>
            </p:txBody>
          </p:sp>
        </p:grpSp>
        <p:pic>
          <p:nvPicPr>
            <p:cNvPr id="13" name="Picture 12">
              <a:extLst>
                <a:ext uri="{FF2B5EF4-FFF2-40B4-BE49-F238E27FC236}">
                  <a16:creationId xmlns:a16="http://schemas.microsoft.com/office/drawing/2014/main" id="{1A3109FD-6C82-ACBC-CA32-79C005CA4655}"/>
                </a:ext>
              </a:extLst>
            </p:cNvPr>
            <p:cNvPicPr>
              <a:picLocks noChangeAspect="1"/>
            </p:cNvPicPr>
            <p:nvPr/>
          </p:nvPicPr>
          <p:blipFill>
            <a:blip r:embed="rId5"/>
            <a:stretch>
              <a:fillRect/>
            </a:stretch>
          </p:blipFill>
          <p:spPr>
            <a:xfrm>
              <a:off x="6573897" y="754447"/>
              <a:ext cx="11574109" cy="786590"/>
            </a:xfrm>
            <a:prstGeom prst="rect">
              <a:avLst/>
            </a:prstGeom>
          </p:spPr>
        </p:pic>
        <p:sp>
          <p:nvSpPr>
            <p:cNvPr id="14" name="TextBox 13">
              <a:extLst>
                <a:ext uri="{FF2B5EF4-FFF2-40B4-BE49-F238E27FC236}">
                  <a16:creationId xmlns:a16="http://schemas.microsoft.com/office/drawing/2014/main" id="{3C797E4D-4036-2BF4-8E30-D383A7940D8F}"/>
                </a:ext>
              </a:extLst>
            </p:cNvPr>
            <p:cNvSpPr txBox="1"/>
            <p:nvPr/>
          </p:nvSpPr>
          <p:spPr>
            <a:xfrm>
              <a:off x="5138358" y="1731027"/>
              <a:ext cx="8480007" cy="346727"/>
            </a:xfrm>
            <a:prstGeom prst="rect">
              <a:avLst/>
            </a:prstGeom>
            <a:solidFill>
              <a:schemeClr val="accent2"/>
            </a:solidFill>
          </p:spPr>
          <p:txBody>
            <a:bodyPr wrap="square" rtlCol="0">
              <a:spAutoFit/>
            </a:bodyPr>
            <a:lstStyle/>
            <a:p>
              <a:r>
                <a:rPr lang="en-US" sz="984"/>
                <a:t>Viewing:</a:t>
              </a:r>
              <a:r>
                <a:rPr lang="en-US" sz="984" b="1"/>
                <a:t>  AbSample, Albert  [Member ID: 123456789]</a:t>
              </a:r>
            </a:p>
          </p:txBody>
        </p:sp>
        <p:sp>
          <p:nvSpPr>
            <p:cNvPr id="15" name="TextBox 14">
              <a:extLst>
                <a:ext uri="{FF2B5EF4-FFF2-40B4-BE49-F238E27FC236}">
                  <a16:creationId xmlns:a16="http://schemas.microsoft.com/office/drawing/2014/main" id="{1D94FAE2-C6E3-FA68-8013-925BC2FE55E8}"/>
                </a:ext>
              </a:extLst>
            </p:cNvPr>
            <p:cNvSpPr txBox="1"/>
            <p:nvPr/>
          </p:nvSpPr>
          <p:spPr>
            <a:xfrm>
              <a:off x="8391974" y="3168917"/>
              <a:ext cx="2280535" cy="1239534"/>
            </a:xfrm>
            <a:prstGeom prst="rect">
              <a:avLst/>
            </a:prstGeom>
            <a:solidFill>
              <a:schemeClr val="accent2"/>
            </a:solidFill>
          </p:spPr>
          <p:txBody>
            <a:bodyPr wrap="square" rtlCol="0">
              <a:spAutoFit/>
            </a:bodyPr>
            <a:lstStyle/>
            <a:p>
              <a:pPr algn="l"/>
              <a:r>
                <a:rPr lang="en-US" sz="1266" b="1"/>
                <a:t>Albert AbSample</a:t>
              </a:r>
            </a:p>
            <a:p>
              <a:pPr algn="l"/>
              <a:r>
                <a:rPr lang="en-US" sz="1266"/>
                <a:t>456 Apple Road</a:t>
              </a:r>
            </a:p>
            <a:p>
              <a:pPr algn="l"/>
              <a:r>
                <a:rPr lang="en-US" sz="1266"/>
                <a:t>Lawrenceville, GA 30043-5877</a:t>
              </a:r>
            </a:p>
          </p:txBody>
        </p:sp>
        <p:sp>
          <p:nvSpPr>
            <p:cNvPr id="16" name="TextBox 15">
              <a:extLst>
                <a:ext uri="{FF2B5EF4-FFF2-40B4-BE49-F238E27FC236}">
                  <a16:creationId xmlns:a16="http://schemas.microsoft.com/office/drawing/2014/main" id="{9C8CF685-A93C-2E3B-FDF5-E0543DC5E4B1}"/>
                </a:ext>
              </a:extLst>
            </p:cNvPr>
            <p:cNvSpPr txBox="1"/>
            <p:nvPr/>
          </p:nvSpPr>
          <p:spPr>
            <a:xfrm>
              <a:off x="8420236" y="4417359"/>
              <a:ext cx="4789319" cy="685428"/>
            </a:xfrm>
            <a:prstGeom prst="rect">
              <a:avLst/>
            </a:prstGeom>
            <a:solidFill>
              <a:schemeClr val="accent2"/>
            </a:solidFill>
          </p:spPr>
          <p:txBody>
            <a:bodyPr wrap="square" rtlCol="0">
              <a:spAutoFit/>
            </a:bodyPr>
            <a:lstStyle/>
            <a:p>
              <a:pPr algn="l"/>
              <a:r>
                <a:rPr lang="en-US" sz="1266" b="1"/>
                <a:t>Phone: </a:t>
              </a:r>
              <a:r>
                <a:rPr lang="en-US" sz="1266"/>
                <a:t>(555) 555-5555</a:t>
              </a:r>
            </a:p>
            <a:p>
              <a:pPr algn="l"/>
              <a:r>
                <a:rPr lang="en-US" sz="1266" b="1"/>
                <a:t>Email: </a:t>
              </a:r>
              <a:r>
                <a:rPr lang="en-US" sz="1266"/>
                <a:t> AlbertAbSampleHome@email.COM</a:t>
              </a:r>
            </a:p>
          </p:txBody>
        </p:sp>
        <p:sp>
          <p:nvSpPr>
            <p:cNvPr id="17" name="TextBox 16">
              <a:extLst>
                <a:ext uri="{FF2B5EF4-FFF2-40B4-BE49-F238E27FC236}">
                  <a16:creationId xmlns:a16="http://schemas.microsoft.com/office/drawing/2014/main" id="{C5D9051A-D992-AB65-CF7C-6AF6FB4B4570}"/>
                </a:ext>
              </a:extLst>
            </p:cNvPr>
            <p:cNvSpPr txBox="1"/>
            <p:nvPr/>
          </p:nvSpPr>
          <p:spPr>
            <a:xfrm>
              <a:off x="8115259" y="8366222"/>
              <a:ext cx="553431" cy="316084"/>
            </a:xfrm>
            <a:prstGeom prst="rect">
              <a:avLst/>
            </a:prstGeom>
            <a:solidFill>
              <a:schemeClr val="accent2"/>
            </a:solidFill>
          </p:spPr>
          <p:txBody>
            <a:bodyPr wrap="square" rtlCol="0">
              <a:spAutoFit/>
            </a:bodyPr>
            <a:lstStyle/>
            <a:p>
              <a:r>
                <a:rPr lang="en-US" sz="844"/>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70000" lnSpcReduction="20000"/>
          </a:bodyPr>
          <a:lstStyle/>
          <a:p>
            <a:r>
              <a:rPr lang="en-US"/>
              <a:t>NAME &amp; DEMOGRAPHICS</a:t>
            </a:r>
          </a:p>
        </p:txBody>
      </p:sp>
      <p:pic>
        <p:nvPicPr>
          <p:cNvPr id="2" name="Picture 1">
            <a:extLst>
              <a:ext uri="{FF2B5EF4-FFF2-40B4-BE49-F238E27FC236}">
                <a16:creationId xmlns:a16="http://schemas.microsoft.com/office/drawing/2014/main" id="{349FC150-3D45-79F0-E8C1-77E30AB6F3FC}"/>
              </a:ext>
            </a:extLst>
          </p:cNvPr>
          <p:cNvPicPr>
            <a:picLocks noChangeAspect="1"/>
          </p:cNvPicPr>
          <p:nvPr/>
        </p:nvPicPr>
        <p:blipFill>
          <a:blip r:embed="rId6"/>
          <a:stretch>
            <a:fillRect/>
          </a:stretch>
        </p:blipFill>
        <p:spPr>
          <a:xfrm>
            <a:off x="791042" y="962118"/>
            <a:ext cx="2786863" cy="5312967"/>
          </a:xfrm>
          <a:prstGeom prst="rect">
            <a:avLst/>
          </a:prstGeom>
        </p:spPr>
      </p:pic>
      <p:sp>
        <p:nvSpPr>
          <p:cNvPr id="3" name="Rectangle: Rounded Corners 2">
            <a:extLst>
              <a:ext uri="{FF2B5EF4-FFF2-40B4-BE49-F238E27FC236}">
                <a16:creationId xmlns:a16="http://schemas.microsoft.com/office/drawing/2014/main" id="{E0A0FF40-863D-74E3-FFB8-752C2AAC918C}"/>
              </a:ext>
            </a:extLst>
          </p:cNvPr>
          <p:cNvSpPr/>
          <p:nvPr/>
        </p:nvSpPr>
        <p:spPr>
          <a:xfrm>
            <a:off x="1186925" y="3076517"/>
            <a:ext cx="1607295" cy="35248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4" name="Rectangle: Rounded Corners 3">
            <a:extLst>
              <a:ext uri="{FF2B5EF4-FFF2-40B4-BE49-F238E27FC236}">
                <a16:creationId xmlns:a16="http://schemas.microsoft.com/office/drawing/2014/main" id="{BC7D3038-4679-4C8A-92E4-EFF9386B2FC3}"/>
              </a:ext>
            </a:extLst>
          </p:cNvPr>
          <p:cNvSpPr/>
          <p:nvPr/>
        </p:nvSpPr>
        <p:spPr>
          <a:xfrm>
            <a:off x="9772352" y="2228181"/>
            <a:ext cx="754027" cy="28444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5" name="Rectangle: Rounded Corners 4">
            <a:extLst>
              <a:ext uri="{FF2B5EF4-FFF2-40B4-BE49-F238E27FC236}">
                <a16:creationId xmlns:a16="http://schemas.microsoft.com/office/drawing/2014/main" id="{617582F3-EFB3-960D-A000-9A0D814E8CA2}"/>
              </a:ext>
            </a:extLst>
          </p:cNvPr>
          <p:cNvSpPr/>
          <p:nvPr/>
        </p:nvSpPr>
        <p:spPr>
          <a:xfrm>
            <a:off x="9792351" y="3115092"/>
            <a:ext cx="754027" cy="28444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7" name="Rectangle: Rounded Corners 6">
            <a:extLst>
              <a:ext uri="{FF2B5EF4-FFF2-40B4-BE49-F238E27FC236}">
                <a16:creationId xmlns:a16="http://schemas.microsoft.com/office/drawing/2014/main" id="{A311276A-C6AC-4BF1-4F87-31047B9D3ED9}"/>
              </a:ext>
            </a:extLst>
          </p:cNvPr>
          <p:cNvSpPr/>
          <p:nvPr/>
        </p:nvSpPr>
        <p:spPr>
          <a:xfrm>
            <a:off x="9711492" y="4430929"/>
            <a:ext cx="754027" cy="28444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8" name="TextBox 7">
            <a:extLst>
              <a:ext uri="{FF2B5EF4-FFF2-40B4-BE49-F238E27FC236}">
                <a16:creationId xmlns:a16="http://schemas.microsoft.com/office/drawing/2014/main" id="{B586C425-CE49-9721-77CD-4C46D71CA2C6}"/>
              </a:ext>
            </a:extLst>
          </p:cNvPr>
          <p:cNvSpPr txBox="1"/>
          <p:nvPr/>
        </p:nvSpPr>
        <p:spPr>
          <a:xfrm>
            <a:off x="9772352" y="1875970"/>
            <a:ext cx="1978157" cy="287130"/>
          </a:xfrm>
          <a:prstGeom prst="rect">
            <a:avLst/>
          </a:prstGeom>
          <a:noFill/>
        </p:spPr>
        <p:txBody>
          <a:bodyPr wrap="square" rtlCol="0">
            <a:spAutoFit/>
          </a:bodyPr>
          <a:lstStyle/>
          <a:p>
            <a:r>
              <a:rPr lang="en-US" sz="1266"/>
              <a:t>Address update only.</a:t>
            </a:r>
          </a:p>
        </p:txBody>
      </p:sp>
      <p:pic>
        <p:nvPicPr>
          <p:cNvPr id="19" name="Picture 2" descr="Usage of all American Legion emblems | The American Legion">
            <a:extLst>
              <a:ext uri="{FF2B5EF4-FFF2-40B4-BE49-F238E27FC236}">
                <a16:creationId xmlns:a16="http://schemas.microsoft.com/office/drawing/2014/main" id="{90C45167-B7A1-F0D0-EC72-8A8D5A268C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26424" y="6050154"/>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5C896CC-96F5-BD44-6E68-F0FBB2BC11BE}"/>
              </a:ext>
            </a:extLst>
          </p:cNvPr>
          <p:cNvPicPr>
            <a:picLocks noChangeAspect="1"/>
          </p:cNvPicPr>
          <p:nvPr/>
        </p:nvPicPr>
        <p:blipFill>
          <a:blip r:embed="rId8"/>
          <a:stretch>
            <a:fillRect/>
          </a:stretch>
        </p:blipFill>
        <p:spPr>
          <a:xfrm>
            <a:off x="263911" y="6261589"/>
            <a:ext cx="1846028" cy="544270"/>
          </a:xfrm>
          <a:prstGeom prst="rect">
            <a:avLst/>
          </a:prstGeom>
        </p:spPr>
      </p:pic>
      <p:sp>
        <p:nvSpPr>
          <p:cNvPr id="22" name="TextBox 21">
            <a:extLst>
              <a:ext uri="{FF2B5EF4-FFF2-40B4-BE49-F238E27FC236}">
                <a16:creationId xmlns:a16="http://schemas.microsoft.com/office/drawing/2014/main" id="{8C288FD5-4DD8-E92B-4C6F-B488EA8AC630}"/>
              </a:ext>
            </a:extLst>
          </p:cNvPr>
          <p:cNvSpPr txBox="1"/>
          <p:nvPr/>
        </p:nvSpPr>
        <p:spPr>
          <a:xfrm>
            <a:off x="2871613" y="6580791"/>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21" name="Slide Number Placeholder 5">
            <a:extLst>
              <a:ext uri="{FF2B5EF4-FFF2-40B4-BE49-F238E27FC236}">
                <a16:creationId xmlns:a16="http://schemas.microsoft.com/office/drawing/2014/main" id="{0A91A788-8A11-DD70-E1BB-0C2E526D40D4}"/>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64</a:t>
            </a:fld>
            <a:endParaRPr lang="en-US" dirty="0"/>
          </a:p>
        </p:txBody>
      </p:sp>
    </p:spTree>
    <p:extLst>
      <p:ext uri="{BB962C8B-B14F-4D97-AF65-F5344CB8AC3E}">
        <p14:creationId xmlns:p14="http://schemas.microsoft.com/office/powerpoint/2010/main" val="314259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10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70000" lnSpcReduction="20000"/>
          </a:bodyPr>
          <a:lstStyle/>
          <a:p>
            <a:r>
              <a:rPr lang="en-US"/>
              <a:t>NAME &amp; DEMOGRAPHICS</a:t>
            </a:r>
          </a:p>
        </p:txBody>
      </p:sp>
      <p:pic>
        <p:nvPicPr>
          <p:cNvPr id="2" name="Picture 1">
            <a:extLst>
              <a:ext uri="{FF2B5EF4-FFF2-40B4-BE49-F238E27FC236}">
                <a16:creationId xmlns:a16="http://schemas.microsoft.com/office/drawing/2014/main" id="{9D4BB944-A10F-53EC-C01B-965A28A98BE5}"/>
              </a:ext>
            </a:extLst>
          </p:cNvPr>
          <p:cNvPicPr>
            <a:picLocks noChangeAspect="1"/>
          </p:cNvPicPr>
          <p:nvPr/>
        </p:nvPicPr>
        <p:blipFill>
          <a:blip r:embed="rId3"/>
          <a:stretch>
            <a:fillRect/>
          </a:stretch>
        </p:blipFill>
        <p:spPr>
          <a:xfrm>
            <a:off x="791042" y="962118"/>
            <a:ext cx="2786863" cy="5312967"/>
          </a:xfrm>
          <a:prstGeom prst="rect">
            <a:avLst/>
          </a:prstGeom>
        </p:spPr>
      </p:pic>
      <p:sp>
        <p:nvSpPr>
          <p:cNvPr id="4" name="Rectangle: Rounded Corners 3">
            <a:extLst>
              <a:ext uri="{FF2B5EF4-FFF2-40B4-BE49-F238E27FC236}">
                <a16:creationId xmlns:a16="http://schemas.microsoft.com/office/drawing/2014/main" id="{F6BE818F-EF8E-D7F8-6EC3-ACEFBE87D9DA}"/>
              </a:ext>
            </a:extLst>
          </p:cNvPr>
          <p:cNvSpPr/>
          <p:nvPr/>
        </p:nvSpPr>
        <p:spPr>
          <a:xfrm>
            <a:off x="1186925" y="3076517"/>
            <a:ext cx="1607295" cy="35248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nvGrpSpPr>
          <p:cNvPr id="8" name="Group 7">
            <a:extLst>
              <a:ext uri="{FF2B5EF4-FFF2-40B4-BE49-F238E27FC236}">
                <a16:creationId xmlns:a16="http://schemas.microsoft.com/office/drawing/2014/main" id="{9421A7E1-6AED-48DE-F429-7CEEFE0D9BFE}"/>
              </a:ext>
            </a:extLst>
          </p:cNvPr>
          <p:cNvGrpSpPr/>
          <p:nvPr/>
        </p:nvGrpSpPr>
        <p:grpSpPr>
          <a:xfrm>
            <a:off x="3657353" y="137625"/>
            <a:ext cx="9147130" cy="6523817"/>
            <a:chOff x="5138358" y="237499"/>
            <a:chExt cx="13009648" cy="9278601"/>
          </a:xfrm>
        </p:grpSpPr>
        <p:grpSp>
          <p:nvGrpSpPr>
            <p:cNvPr id="18" name="Group 17">
              <a:extLst>
                <a:ext uri="{FF2B5EF4-FFF2-40B4-BE49-F238E27FC236}">
                  <a16:creationId xmlns:a16="http://schemas.microsoft.com/office/drawing/2014/main" id="{6122E0FF-EFF9-9E71-6BFF-8EF53B8601E9}"/>
                </a:ext>
              </a:extLst>
            </p:cNvPr>
            <p:cNvGrpSpPr/>
            <p:nvPr/>
          </p:nvGrpSpPr>
          <p:grpSpPr>
            <a:xfrm>
              <a:off x="5534125" y="237499"/>
              <a:ext cx="10204105" cy="9278601"/>
              <a:chOff x="5534125" y="237499"/>
              <a:chExt cx="10204105" cy="9278601"/>
            </a:xfrm>
          </p:grpSpPr>
          <p:pic>
            <p:nvPicPr>
              <p:cNvPr id="25" name="Picture 24">
                <a:extLst>
                  <a:ext uri="{FF2B5EF4-FFF2-40B4-BE49-F238E27FC236}">
                    <a16:creationId xmlns:a16="http://schemas.microsoft.com/office/drawing/2014/main" id="{5247835E-BE9D-4D2D-EDC0-F1E5A9E8F746}"/>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26" name="Picture 25">
                <a:extLst>
                  <a:ext uri="{FF2B5EF4-FFF2-40B4-BE49-F238E27FC236}">
                    <a16:creationId xmlns:a16="http://schemas.microsoft.com/office/drawing/2014/main" id="{1FE83060-0FDD-1D37-5557-C428D2C3DADA}"/>
                  </a:ext>
                </a:extLst>
              </p:cNvPr>
              <p:cNvPicPr>
                <a:picLocks noChangeAspect="1"/>
              </p:cNvPicPr>
              <p:nvPr/>
            </p:nvPicPr>
            <p:blipFill>
              <a:blip r:embed="rId5"/>
              <a:stretch>
                <a:fillRect/>
              </a:stretch>
            </p:blipFill>
            <p:spPr>
              <a:xfrm>
                <a:off x="14088514" y="3265691"/>
                <a:ext cx="520037" cy="307777"/>
              </a:xfrm>
              <a:prstGeom prst="rect">
                <a:avLst/>
              </a:prstGeom>
            </p:spPr>
          </p:pic>
          <p:sp>
            <p:nvSpPr>
              <p:cNvPr id="27" name="TextBox 26">
                <a:extLst>
                  <a:ext uri="{FF2B5EF4-FFF2-40B4-BE49-F238E27FC236}">
                    <a16:creationId xmlns:a16="http://schemas.microsoft.com/office/drawing/2014/main" id="{AF501D5E-16B7-82E5-6141-8658586723ED}"/>
                  </a:ext>
                </a:extLst>
              </p:cNvPr>
              <p:cNvSpPr txBox="1"/>
              <p:nvPr/>
            </p:nvSpPr>
            <p:spPr>
              <a:xfrm>
                <a:off x="5534125" y="1713640"/>
                <a:ext cx="7996236" cy="346727"/>
              </a:xfrm>
              <a:prstGeom prst="rect">
                <a:avLst/>
              </a:prstGeom>
              <a:solidFill>
                <a:schemeClr val="accent2"/>
              </a:solidFill>
            </p:spPr>
            <p:txBody>
              <a:bodyPr wrap="square" rtlCol="0">
                <a:spAutoFit/>
              </a:bodyPr>
              <a:lstStyle/>
              <a:p>
                <a:r>
                  <a:rPr lang="en-US" sz="984"/>
                  <a:t>Viewing:</a:t>
                </a:r>
                <a:r>
                  <a:rPr lang="en-US" sz="984" b="1"/>
                  <a:t>  Acsample, Christopher  [Member ID: 123456789]</a:t>
                </a:r>
              </a:p>
            </p:txBody>
          </p:sp>
        </p:grpSp>
        <p:pic>
          <p:nvPicPr>
            <p:cNvPr id="20" name="Picture 19">
              <a:extLst>
                <a:ext uri="{FF2B5EF4-FFF2-40B4-BE49-F238E27FC236}">
                  <a16:creationId xmlns:a16="http://schemas.microsoft.com/office/drawing/2014/main" id="{66C4CB7A-E1D6-8C18-30BF-F92E55D511B7}"/>
                </a:ext>
              </a:extLst>
            </p:cNvPr>
            <p:cNvPicPr>
              <a:picLocks noChangeAspect="1"/>
            </p:cNvPicPr>
            <p:nvPr/>
          </p:nvPicPr>
          <p:blipFill>
            <a:blip r:embed="rId6"/>
            <a:stretch>
              <a:fillRect/>
            </a:stretch>
          </p:blipFill>
          <p:spPr>
            <a:xfrm>
              <a:off x="6573897" y="754447"/>
              <a:ext cx="11574109" cy="786590"/>
            </a:xfrm>
            <a:prstGeom prst="rect">
              <a:avLst/>
            </a:prstGeom>
          </p:spPr>
        </p:pic>
        <p:sp>
          <p:nvSpPr>
            <p:cNvPr id="21" name="TextBox 20">
              <a:extLst>
                <a:ext uri="{FF2B5EF4-FFF2-40B4-BE49-F238E27FC236}">
                  <a16:creationId xmlns:a16="http://schemas.microsoft.com/office/drawing/2014/main" id="{7E058507-04D2-463D-155F-4FF8BBEAE7EA}"/>
                </a:ext>
              </a:extLst>
            </p:cNvPr>
            <p:cNvSpPr txBox="1"/>
            <p:nvPr/>
          </p:nvSpPr>
          <p:spPr>
            <a:xfrm>
              <a:off x="5138358" y="1731027"/>
              <a:ext cx="8480007" cy="346727"/>
            </a:xfrm>
            <a:prstGeom prst="rect">
              <a:avLst/>
            </a:prstGeom>
            <a:solidFill>
              <a:schemeClr val="accent2"/>
            </a:solidFill>
          </p:spPr>
          <p:txBody>
            <a:bodyPr wrap="square" rtlCol="0">
              <a:spAutoFit/>
            </a:bodyPr>
            <a:lstStyle/>
            <a:p>
              <a:r>
                <a:rPr lang="en-US" sz="984"/>
                <a:t>Viewing:</a:t>
              </a:r>
              <a:r>
                <a:rPr lang="en-US" sz="984" b="1"/>
                <a:t>  AbSample, Albert  [Member ID: 123456789]</a:t>
              </a:r>
            </a:p>
          </p:txBody>
        </p:sp>
        <p:sp>
          <p:nvSpPr>
            <p:cNvPr id="22" name="TextBox 21">
              <a:extLst>
                <a:ext uri="{FF2B5EF4-FFF2-40B4-BE49-F238E27FC236}">
                  <a16:creationId xmlns:a16="http://schemas.microsoft.com/office/drawing/2014/main" id="{A0CE4783-F76C-3608-7380-B54D9B63419C}"/>
                </a:ext>
              </a:extLst>
            </p:cNvPr>
            <p:cNvSpPr txBox="1"/>
            <p:nvPr/>
          </p:nvSpPr>
          <p:spPr>
            <a:xfrm>
              <a:off x="8391974" y="3168917"/>
              <a:ext cx="2280535" cy="1239534"/>
            </a:xfrm>
            <a:prstGeom prst="rect">
              <a:avLst/>
            </a:prstGeom>
            <a:solidFill>
              <a:schemeClr val="accent2"/>
            </a:solidFill>
          </p:spPr>
          <p:txBody>
            <a:bodyPr wrap="square" rtlCol="0">
              <a:spAutoFit/>
            </a:bodyPr>
            <a:lstStyle/>
            <a:p>
              <a:pPr algn="l"/>
              <a:r>
                <a:rPr lang="en-US" sz="1266" b="1"/>
                <a:t>Albert AbSample</a:t>
              </a:r>
            </a:p>
            <a:p>
              <a:pPr algn="l"/>
              <a:r>
                <a:rPr lang="en-US" sz="1266"/>
                <a:t>456 Apple Road</a:t>
              </a:r>
            </a:p>
            <a:p>
              <a:pPr algn="l"/>
              <a:r>
                <a:rPr lang="en-US" sz="1266"/>
                <a:t>Lawrenceville, GA 30043-5877</a:t>
              </a:r>
            </a:p>
          </p:txBody>
        </p:sp>
        <p:sp>
          <p:nvSpPr>
            <p:cNvPr id="23" name="TextBox 22">
              <a:extLst>
                <a:ext uri="{FF2B5EF4-FFF2-40B4-BE49-F238E27FC236}">
                  <a16:creationId xmlns:a16="http://schemas.microsoft.com/office/drawing/2014/main" id="{10773D10-ADA2-2D0C-63FD-DA7D45292593}"/>
                </a:ext>
              </a:extLst>
            </p:cNvPr>
            <p:cNvSpPr txBox="1"/>
            <p:nvPr/>
          </p:nvSpPr>
          <p:spPr>
            <a:xfrm>
              <a:off x="8420236" y="4417359"/>
              <a:ext cx="4789319" cy="685428"/>
            </a:xfrm>
            <a:prstGeom prst="rect">
              <a:avLst/>
            </a:prstGeom>
            <a:solidFill>
              <a:schemeClr val="accent2"/>
            </a:solidFill>
          </p:spPr>
          <p:txBody>
            <a:bodyPr wrap="square" rtlCol="0">
              <a:spAutoFit/>
            </a:bodyPr>
            <a:lstStyle/>
            <a:p>
              <a:pPr algn="l"/>
              <a:r>
                <a:rPr lang="en-US" sz="1266" b="1"/>
                <a:t>Phone: </a:t>
              </a:r>
              <a:r>
                <a:rPr lang="en-US" sz="1266"/>
                <a:t>(555) 555-5555</a:t>
              </a:r>
            </a:p>
            <a:p>
              <a:pPr algn="l"/>
              <a:r>
                <a:rPr lang="en-US" sz="1266" b="1"/>
                <a:t>Email: </a:t>
              </a:r>
              <a:r>
                <a:rPr lang="en-US" sz="1266"/>
                <a:t> AlbertAbSampleHome@email.COM</a:t>
              </a:r>
            </a:p>
          </p:txBody>
        </p:sp>
        <p:sp>
          <p:nvSpPr>
            <p:cNvPr id="24" name="TextBox 23">
              <a:extLst>
                <a:ext uri="{FF2B5EF4-FFF2-40B4-BE49-F238E27FC236}">
                  <a16:creationId xmlns:a16="http://schemas.microsoft.com/office/drawing/2014/main" id="{55B8945E-5AB2-99D5-6ACE-EF5036A5DE36}"/>
                </a:ext>
              </a:extLst>
            </p:cNvPr>
            <p:cNvSpPr txBox="1"/>
            <p:nvPr/>
          </p:nvSpPr>
          <p:spPr>
            <a:xfrm>
              <a:off x="8115259" y="8366222"/>
              <a:ext cx="553431" cy="316084"/>
            </a:xfrm>
            <a:prstGeom prst="rect">
              <a:avLst/>
            </a:prstGeom>
            <a:solidFill>
              <a:schemeClr val="accent2"/>
            </a:solidFill>
          </p:spPr>
          <p:txBody>
            <a:bodyPr wrap="square" rtlCol="0">
              <a:spAutoFit/>
            </a:bodyPr>
            <a:lstStyle/>
            <a:p>
              <a:r>
                <a:rPr lang="en-US" sz="844"/>
                <a:t>12</a:t>
              </a:r>
            </a:p>
          </p:txBody>
        </p:sp>
      </p:grpSp>
      <p:grpSp>
        <p:nvGrpSpPr>
          <p:cNvPr id="34" name="Group 33">
            <a:extLst>
              <a:ext uri="{FF2B5EF4-FFF2-40B4-BE49-F238E27FC236}">
                <a16:creationId xmlns:a16="http://schemas.microsoft.com/office/drawing/2014/main" id="{A5145A30-CC10-3179-59EB-8DC2C1ADBC56}"/>
              </a:ext>
            </a:extLst>
          </p:cNvPr>
          <p:cNvGrpSpPr/>
          <p:nvPr/>
        </p:nvGrpSpPr>
        <p:grpSpPr>
          <a:xfrm>
            <a:off x="4350249" y="219270"/>
            <a:ext cx="7569032" cy="6336404"/>
            <a:chOff x="6800105" y="2078807"/>
            <a:chExt cx="10765174" cy="9012050"/>
          </a:xfrm>
        </p:grpSpPr>
        <p:grpSp>
          <p:nvGrpSpPr>
            <p:cNvPr id="17" name="Group 16">
              <a:extLst>
                <a:ext uri="{FF2B5EF4-FFF2-40B4-BE49-F238E27FC236}">
                  <a16:creationId xmlns:a16="http://schemas.microsoft.com/office/drawing/2014/main" id="{98F7A340-7D83-F8B5-D004-257837C35258}"/>
                </a:ext>
              </a:extLst>
            </p:cNvPr>
            <p:cNvGrpSpPr/>
            <p:nvPr/>
          </p:nvGrpSpPr>
          <p:grpSpPr>
            <a:xfrm>
              <a:off x="6927676" y="2078807"/>
              <a:ext cx="10637603" cy="9012050"/>
              <a:chOff x="6221647" y="360550"/>
              <a:chExt cx="10637603" cy="9012050"/>
            </a:xfrm>
          </p:grpSpPr>
          <p:pic>
            <p:nvPicPr>
              <p:cNvPr id="14" name="Picture 13">
                <a:extLst>
                  <a:ext uri="{FF2B5EF4-FFF2-40B4-BE49-F238E27FC236}">
                    <a16:creationId xmlns:a16="http://schemas.microsoft.com/office/drawing/2014/main" id="{1913EEB5-6660-6EC4-B919-77F9A18FD3C3}"/>
                  </a:ext>
                </a:extLst>
              </p:cNvPr>
              <p:cNvPicPr>
                <a:picLocks noChangeAspect="1"/>
              </p:cNvPicPr>
              <p:nvPr/>
            </p:nvPicPr>
            <p:blipFill>
              <a:blip r:embed="rId7"/>
              <a:stretch>
                <a:fillRect/>
              </a:stretch>
            </p:blipFill>
            <p:spPr>
              <a:xfrm>
                <a:off x="6221647" y="360550"/>
                <a:ext cx="10637603" cy="8275953"/>
              </a:xfrm>
              <a:prstGeom prst="rect">
                <a:avLst/>
              </a:prstGeom>
            </p:spPr>
          </p:pic>
          <p:sp>
            <p:nvSpPr>
              <p:cNvPr id="16" name="Rectangle 15">
                <a:extLst>
                  <a:ext uri="{FF2B5EF4-FFF2-40B4-BE49-F238E27FC236}">
                    <a16:creationId xmlns:a16="http://schemas.microsoft.com/office/drawing/2014/main" id="{02B40BDD-955E-2A10-BE10-21D880BF5C8A}"/>
                  </a:ext>
                </a:extLst>
              </p:cNvPr>
              <p:cNvSpPr/>
              <p:nvPr/>
            </p:nvSpPr>
            <p:spPr>
              <a:xfrm>
                <a:off x="6277708" y="8563708"/>
                <a:ext cx="10568354" cy="808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pic>
          <p:nvPicPr>
            <p:cNvPr id="28" name="Picture 27">
              <a:extLst>
                <a:ext uri="{FF2B5EF4-FFF2-40B4-BE49-F238E27FC236}">
                  <a16:creationId xmlns:a16="http://schemas.microsoft.com/office/drawing/2014/main" id="{D48DA58C-BA22-349A-DFA2-274E2D89FE65}"/>
                </a:ext>
              </a:extLst>
            </p:cNvPr>
            <p:cNvPicPr>
              <a:picLocks noChangeAspect="1"/>
            </p:cNvPicPr>
            <p:nvPr/>
          </p:nvPicPr>
          <p:blipFill>
            <a:blip r:embed="rId6"/>
            <a:stretch>
              <a:fillRect/>
            </a:stretch>
          </p:blipFill>
          <p:spPr>
            <a:xfrm>
              <a:off x="6800105" y="2441974"/>
              <a:ext cx="10712868" cy="728059"/>
            </a:xfrm>
            <a:prstGeom prst="rect">
              <a:avLst/>
            </a:prstGeom>
          </p:spPr>
        </p:pic>
        <p:sp>
          <p:nvSpPr>
            <p:cNvPr id="29" name="TextBox 28">
              <a:extLst>
                <a:ext uri="{FF2B5EF4-FFF2-40B4-BE49-F238E27FC236}">
                  <a16:creationId xmlns:a16="http://schemas.microsoft.com/office/drawing/2014/main" id="{6A67FA1F-F3CE-C30F-9B38-AD17F9508206}"/>
                </a:ext>
              </a:extLst>
            </p:cNvPr>
            <p:cNvSpPr txBox="1"/>
            <p:nvPr/>
          </p:nvSpPr>
          <p:spPr>
            <a:xfrm>
              <a:off x="6988999" y="3255447"/>
              <a:ext cx="5451509" cy="346727"/>
            </a:xfrm>
            <a:prstGeom prst="rect">
              <a:avLst/>
            </a:prstGeom>
            <a:solidFill>
              <a:schemeClr val="accent2"/>
            </a:solidFill>
          </p:spPr>
          <p:txBody>
            <a:bodyPr wrap="square" rtlCol="0">
              <a:spAutoFit/>
            </a:bodyPr>
            <a:lstStyle/>
            <a:p>
              <a:pPr algn="l"/>
              <a:r>
                <a:rPr lang="en-US" sz="984"/>
                <a:t>Viewing:</a:t>
              </a:r>
              <a:r>
                <a:rPr lang="en-US" sz="984" b="1"/>
                <a:t>  AbSample, Albert  [Member ID: 123456789]</a:t>
              </a:r>
            </a:p>
          </p:txBody>
        </p:sp>
        <p:sp>
          <p:nvSpPr>
            <p:cNvPr id="30" name="TextBox 29">
              <a:extLst>
                <a:ext uri="{FF2B5EF4-FFF2-40B4-BE49-F238E27FC236}">
                  <a16:creationId xmlns:a16="http://schemas.microsoft.com/office/drawing/2014/main" id="{A394A5A2-FBCD-FD5B-0667-02C058B130B2}"/>
                </a:ext>
              </a:extLst>
            </p:cNvPr>
            <p:cNvSpPr txBox="1"/>
            <p:nvPr/>
          </p:nvSpPr>
          <p:spPr>
            <a:xfrm>
              <a:off x="8073011" y="9525682"/>
              <a:ext cx="553431" cy="316084"/>
            </a:xfrm>
            <a:prstGeom prst="rect">
              <a:avLst/>
            </a:prstGeom>
            <a:solidFill>
              <a:schemeClr val="accent2"/>
            </a:solidFill>
          </p:spPr>
          <p:txBody>
            <a:bodyPr wrap="square" rtlCol="0">
              <a:spAutoFit/>
            </a:bodyPr>
            <a:lstStyle/>
            <a:p>
              <a:r>
                <a:rPr lang="en-US" sz="844"/>
                <a:t>26</a:t>
              </a:r>
            </a:p>
          </p:txBody>
        </p:sp>
        <p:sp>
          <p:nvSpPr>
            <p:cNvPr id="31" name="TextBox 30">
              <a:extLst>
                <a:ext uri="{FF2B5EF4-FFF2-40B4-BE49-F238E27FC236}">
                  <a16:creationId xmlns:a16="http://schemas.microsoft.com/office/drawing/2014/main" id="{DF6EB4E2-0DBA-0AD8-8D00-B38602FC8971}"/>
                </a:ext>
              </a:extLst>
            </p:cNvPr>
            <p:cNvSpPr txBox="1"/>
            <p:nvPr/>
          </p:nvSpPr>
          <p:spPr>
            <a:xfrm>
              <a:off x="8241920" y="5184562"/>
              <a:ext cx="2399621" cy="346727"/>
            </a:xfrm>
            <a:prstGeom prst="rect">
              <a:avLst/>
            </a:prstGeom>
            <a:solidFill>
              <a:schemeClr val="accent2"/>
            </a:solidFill>
          </p:spPr>
          <p:txBody>
            <a:bodyPr wrap="square" rtlCol="0">
              <a:spAutoFit/>
            </a:bodyPr>
            <a:lstStyle/>
            <a:p>
              <a:pPr algn="l"/>
              <a:r>
                <a:rPr lang="en-US" sz="984"/>
                <a:t>Albert</a:t>
              </a:r>
            </a:p>
          </p:txBody>
        </p:sp>
        <p:sp>
          <p:nvSpPr>
            <p:cNvPr id="32" name="TextBox 31">
              <a:extLst>
                <a:ext uri="{FF2B5EF4-FFF2-40B4-BE49-F238E27FC236}">
                  <a16:creationId xmlns:a16="http://schemas.microsoft.com/office/drawing/2014/main" id="{6FE2D2E7-FE2D-3442-D516-4A6F3F4AC282}"/>
                </a:ext>
              </a:extLst>
            </p:cNvPr>
            <p:cNvSpPr txBox="1"/>
            <p:nvPr/>
          </p:nvSpPr>
          <p:spPr>
            <a:xfrm>
              <a:off x="8178627" y="5970550"/>
              <a:ext cx="2399621" cy="346727"/>
            </a:xfrm>
            <a:prstGeom prst="rect">
              <a:avLst/>
            </a:prstGeom>
            <a:solidFill>
              <a:schemeClr val="accent2"/>
            </a:solidFill>
          </p:spPr>
          <p:txBody>
            <a:bodyPr wrap="square" rtlCol="0">
              <a:spAutoFit/>
            </a:bodyPr>
            <a:lstStyle/>
            <a:p>
              <a:pPr algn="l"/>
              <a:r>
                <a:rPr lang="en-US" sz="984"/>
                <a:t>AbSample</a:t>
              </a:r>
            </a:p>
          </p:txBody>
        </p:sp>
        <p:sp>
          <p:nvSpPr>
            <p:cNvPr id="33" name="TextBox 32">
              <a:extLst>
                <a:ext uri="{FF2B5EF4-FFF2-40B4-BE49-F238E27FC236}">
                  <a16:creationId xmlns:a16="http://schemas.microsoft.com/office/drawing/2014/main" id="{1A827824-5953-7B9C-7C5B-929F8A004157}"/>
                </a:ext>
              </a:extLst>
            </p:cNvPr>
            <p:cNvSpPr txBox="1"/>
            <p:nvPr/>
          </p:nvSpPr>
          <p:spPr>
            <a:xfrm>
              <a:off x="8241918" y="6719667"/>
              <a:ext cx="2399621" cy="346727"/>
            </a:xfrm>
            <a:prstGeom prst="rect">
              <a:avLst/>
            </a:prstGeom>
            <a:solidFill>
              <a:schemeClr val="accent2"/>
            </a:solidFill>
          </p:spPr>
          <p:txBody>
            <a:bodyPr wrap="square" rtlCol="0">
              <a:spAutoFit/>
            </a:bodyPr>
            <a:lstStyle/>
            <a:p>
              <a:pPr algn="l"/>
              <a:r>
                <a:rPr lang="en-US" sz="984"/>
                <a:t>Al</a:t>
              </a:r>
            </a:p>
          </p:txBody>
        </p:sp>
      </p:grpSp>
      <p:sp>
        <p:nvSpPr>
          <p:cNvPr id="5" name="Rectangle: Rounded Corners 4">
            <a:extLst>
              <a:ext uri="{FF2B5EF4-FFF2-40B4-BE49-F238E27FC236}">
                <a16:creationId xmlns:a16="http://schemas.microsoft.com/office/drawing/2014/main" id="{DE67052A-9295-3A58-3BE6-C69ABC98C84E}"/>
              </a:ext>
            </a:extLst>
          </p:cNvPr>
          <p:cNvSpPr/>
          <p:nvPr/>
        </p:nvSpPr>
        <p:spPr>
          <a:xfrm>
            <a:off x="11053972" y="4197811"/>
            <a:ext cx="693974" cy="29248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3" name="Picture 2" descr="Usage of all American Legion emblems | The American Legion">
            <a:extLst>
              <a:ext uri="{FF2B5EF4-FFF2-40B4-BE49-F238E27FC236}">
                <a16:creationId xmlns:a16="http://schemas.microsoft.com/office/drawing/2014/main" id="{6EDDC991-F30F-4B7A-9F5F-C5CD7F5570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39892" y="608183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EA61DC8-C6FE-1AE5-7821-BD1FF01C9CF0}"/>
              </a:ext>
            </a:extLst>
          </p:cNvPr>
          <p:cNvPicPr>
            <a:picLocks noChangeAspect="1"/>
          </p:cNvPicPr>
          <p:nvPr/>
        </p:nvPicPr>
        <p:blipFill>
          <a:blip r:embed="rId9"/>
          <a:stretch>
            <a:fillRect/>
          </a:stretch>
        </p:blipFill>
        <p:spPr>
          <a:xfrm>
            <a:off x="263911" y="6283539"/>
            <a:ext cx="1846028" cy="544270"/>
          </a:xfrm>
          <a:prstGeom prst="rect">
            <a:avLst/>
          </a:prstGeom>
        </p:spPr>
      </p:pic>
      <p:sp>
        <p:nvSpPr>
          <p:cNvPr id="10" name="TextBox 9">
            <a:extLst>
              <a:ext uri="{FF2B5EF4-FFF2-40B4-BE49-F238E27FC236}">
                <a16:creationId xmlns:a16="http://schemas.microsoft.com/office/drawing/2014/main" id="{B12AEFA0-73AC-12E4-B0E2-E16B0B63C4D4}"/>
              </a:ext>
            </a:extLst>
          </p:cNvPr>
          <p:cNvSpPr txBox="1"/>
          <p:nvPr/>
        </p:nvSpPr>
        <p:spPr>
          <a:xfrm>
            <a:off x="3011396" y="6459683"/>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9" name="Slide Number Placeholder 5">
            <a:extLst>
              <a:ext uri="{FF2B5EF4-FFF2-40B4-BE49-F238E27FC236}">
                <a16:creationId xmlns:a16="http://schemas.microsoft.com/office/drawing/2014/main" id="{BC6BD398-3BB0-8146-213A-FB9592C17BA9}"/>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65</a:t>
            </a:fld>
            <a:endParaRPr lang="en-US" dirty="0"/>
          </a:p>
        </p:txBody>
      </p:sp>
    </p:spTree>
    <p:extLst>
      <p:ext uri="{BB962C8B-B14F-4D97-AF65-F5344CB8AC3E}">
        <p14:creationId xmlns:p14="http://schemas.microsoft.com/office/powerpoint/2010/main" val="4264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750" fill="hold"/>
                                        <p:tgtEl>
                                          <p:spTgt spid="34"/>
                                        </p:tgtEl>
                                        <p:attrNameLst>
                                          <p:attrName>ppt_w</p:attrName>
                                        </p:attrNameLst>
                                      </p:cBhvr>
                                      <p:tavLst>
                                        <p:tav tm="0">
                                          <p:val>
                                            <p:fltVal val="0"/>
                                          </p:val>
                                        </p:tav>
                                        <p:tav tm="100000">
                                          <p:val>
                                            <p:strVal val="#ppt_w"/>
                                          </p:val>
                                        </p:tav>
                                      </p:tavLst>
                                    </p:anim>
                                    <p:anim calcmode="lin" valueType="num">
                                      <p:cBhvr>
                                        <p:cTn id="8" dur="1750" fill="hold"/>
                                        <p:tgtEl>
                                          <p:spTgt spid="34"/>
                                        </p:tgtEl>
                                        <p:attrNameLst>
                                          <p:attrName>ppt_h</p:attrName>
                                        </p:attrNameLst>
                                      </p:cBhvr>
                                      <p:tavLst>
                                        <p:tav tm="0">
                                          <p:val>
                                            <p:fltVal val="0"/>
                                          </p:val>
                                        </p:tav>
                                        <p:tav tm="100000">
                                          <p:val>
                                            <p:strVal val="#ppt_h"/>
                                          </p:val>
                                        </p:tav>
                                      </p:tavLst>
                                    </p:anim>
                                    <p:animEffect transition="in" filter="fade">
                                      <p:cBhvr>
                                        <p:cTn id="9" dur="175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B892C9-E2BE-415A-148B-0202B8025B9E}"/>
              </a:ext>
            </a:extLst>
          </p:cNvPr>
          <p:cNvGrpSpPr/>
          <p:nvPr/>
        </p:nvGrpSpPr>
        <p:grpSpPr>
          <a:xfrm>
            <a:off x="4350249" y="219270"/>
            <a:ext cx="7569032" cy="6336404"/>
            <a:chOff x="6800105" y="2078807"/>
            <a:chExt cx="10765174" cy="9012050"/>
          </a:xfrm>
        </p:grpSpPr>
        <p:grpSp>
          <p:nvGrpSpPr>
            <p:cNvPr id="18" name="Group 17">
              <a:extLst>
                <a:ext uri="{FF2B5EF4-FFF2-40B4-BE49-F238E27FC236}">
                  <a16:creationId xmlns:a16="http://schemas.microsoft.com/office/drawing/2014/main" id="{1AAAB1F9-C847-B089-36F3-AACC54943894}"/>
                </a:ext>
              </a:extLst>
            </p:cNvPr>
            <p:cNvGrpSpPr/>
            <p:nvPr/>
          </p:nvGrpSpPr>
          <p:grpSpPr>
            <a:xfrm>
              <a:off x="6927676" y="2078807"/>
              <a:ext cx="10637603" cy="9012050"/>
              <a:chOff x="6221647" y="360550"/>
              <a:chExt cx="10637603" cy="9012050"/>
            </a:xfrm>
          </p:grpSpPr>
          <p:pic>
            <p:nvPicPr>
              <p:cNvPr id="26" name="Picture 25">
                <a:extLst>
                  <a:ext uri="{FF2B5EF4-FFF2-40B4-BE49-F238E27FC236}">
                    <a16:creationId xmlns:a16="http://schemas.microsoft.com/office/drawing/2014/main" id="{5614046A-790C-3768-816D-598FD3567BEB}"/>
                  </a:ext>
                </a:extLst>
              </p:cNvPr>
              <p:cNvPicPr>
                <a:picLocks noChangeAspect="1"/>
              </p:cNvPicPr>
              <p:nvPr/>
            </p:nvPicPr>
            <p:blipFill>
              <a:blip r:embed="rId3"/>
              <a:stretch>
                <a:fillRect/>
              </a:stretch>
            </p:blipFill>
            <p:spPr>
              <a:xfrm>
                <a:off x="6221647" y="360550"/>
                <a:ext cx="10637603" cy="8275953"/>
              </a:xfrm>
              <a:prstGeom prst="rect">
                <a:avLst/>
              </a:prstGeom>
            </p:spPr>
          </p:pic>
          <p:sp>
            <p:nvSpPr>
              <p:cNvPr id="27" name="Rectangle 26">
                <a:extLst>
                  <a:ext uri="{FF2B5EF4-FFF2-40B4-BE49-F238E27FC236}">
                    <a16:creationId xmlns:a16="http://schemas.microsoft.com/office/drawing/2014/main" id="{8340DC98-6198-5779-76EF-7F1925C30C25}"/>
                  </a:ext>
                </a:extLst>
              </p:cNvPr>
              <p:cNvSpPr/>
              <p:nvPr/>
            </p:nvSpPr>
            <p:spPr>
              <a:xfrm>
                <a:off x="6277708" y="8563708"/>
                <a:ext cx="10568354" cy="808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pic>
          <p:nvPicPr>
            <p:cNvPr id="19" name="Picture 18">
              <a:extLst>
                <a:ext uri="{FF2B5EF4-FFF2-40B4-BE49-F238E27FC236}">
                  <a16:creationId xmlns:a16="http://schemas.microsoft.com/office/drawing/2014/main" id="{F30DA3F4-8E5F-1052-A9B0-A3192B6A239F}"/>
                </a:ext>
              </a:extLst>
            </p:cNvPr>
            <p:cNvPicPr>
              <a:picLocks noChangeAspect="1"/>
            </p:cNvPicPr>
            <p:nvPr/>
          </p:nvPicPr>
          <p:blipFill>
            <a:blip r:embed="rId4"/>
            <a:stretch>
              <a:fillRect/>
            </a:stretch>
          </p:blipFill>
          <p:spPr>
            <a:xfrm>
              <a:off x="6800105" y="2441974"/>
              <a:ext cx="10712868" cy="728059"/>
            </a:xfrm>
            <a:prstGeom prst="rect">
              <a:avLst/>
            </a:prstGeom>
          </p:spPr>
        </p:pic>
        <p:sp>
          <p:nvSpPr>
            <p:cNvPr id="21" name="TextBox 20">
              <a:extLst>
                <a:ext uri="{FF2B5EF4-FFF2-40B4-BE49-F238E27FC236}">
                  <a16:creationId xmlns:a16="http://schemas.microsoft.com/office/drawing/2014/main" id="{DC8F3674-7631-9129-5C8B-B215BB4D4D4E}"/>
                </a:ext>
              </a:extLst>
            </p:cNvPr>
            <p:cNvSpPr txBox="1"/>
            <p:nvPr/>
          </p:nvSpPr>
          <p:spPr>
            <a:xfrm>
              <a:off x="6988999" y="3255447"/>
              <a:ext cx="5451509" cy="346727"/>
            </a:xfrm>
            <a:prstGeom prst="rect">
              <a:avLst/>
            </a:prstGeom>
            <a:solidFill>
              <a:schemeClr val="accent2"/>
            </a:solidFill>
          </p:spPr>
          <p:txBody>
            <a:bodyPr wrap="square" rtlCol="0">
              <a:spAutoFit/>
            </a:bodyPr>
            <a:lstStyle/>
            <a:p>
              <a:pPr algn="l"/>
              <a:r>
                <a:rPr lang="en-US" sz="984"/>
                <a:t>Viewing:</a:t>
              </a:r>
              <a:r>
                <a:rPr lang="en-US" sz="984" b="1"/>
                <a:t>  AbSample, Albert  [Member ID: 123456789]</a:t>
              </a:r>
            </a:p>
          </p:txBody>
        </p:sp>
        <p:sp>
          <p:nvSpPr>
            <p:cNvPr id="22" name="TextBox 21">
              <a:extLst>
                <a:ext uri="{FF2B5EF4-FFF2-40B4-BE49-F238E27FC236}">
                  <a16:creationId xmlns:a16="http://schemas.microsoft.com/office/drawing/2014/main" id="{55144A88-B65D-3DEE-B7ED-EC3BBFA5497C}"/>
                </a:ext>
              </a:extLst>
            </p:cNvPr>
            <p:cNvSpPr txBox="1"/>
            <p:nvPr/>
          </p:nvSpPr>
          <p:spPr>
            <a:xfrm>
              <a:off x="8073011" y="9525682"/>
              <a:ext cx="553431" cy="316084"/>
            </a:xfrm>
            <a:prstGeom prst="rect">
              <a:avLst/>
            </a:prstGeom>
            <a:solidFill>
              <a:schemeClr val="accent2"/>
            </a:solidFill>
          </p:spPr>
          <p:txBody>
            <a:bodyPr wrap="square" rtlCol="0">
              <a:spAutoFit/>
            </a:bodyPr>
            <a:lstStyle/>
            <a:p>
              <a:r>
                <a:rPr lang="en-US" sz="844"/>
                <a:t>26</a:t>
              </a:r>
            </a:p>
          </p:txBody>
        </p:sp>
        <p:sp>
          <p:nvSpPr>
            <p:cNvPr id="23" name="TextBox 22">
              <a:extLst>
                <a:ext uri="{FF2B5EF4-FFF2-40B4-BE49-F238E27FC236}">
                  <a16:creationId xmlns:a16="http://schemas.microsoft.com/office/drawing/2014/main" id="{3B6BA980-B186-EAA9-B1C3-489709475B9E}"/>
                </a:ext>
              </a:extLst>
            </p:cNvPr>
            <p:cNvSpPr txBox="1"/>
            <p:nvPr/>
          </p:nvSpPr>
          <p:spPr>
            <a:xfrm>
              <a:off x="8241920" y="5184562"/>
              <a:ext cx="2399621" cy="346727"/>
            </a:xfrm>
            <a:prstGeom prst="rect">
              <a:avLst/>
            </a:prstGeom>
            <a:solidFill>
              <a:schemeClr val="accent2"/>
            </a:solidFill>
          </p:spPr>
          <p:txBody>
            <a:bodyPr wrap="square" rtlCol="0">
              <a:spAutoFit/>
            </a:bodyPr>
            <a:lstStyle/>
            <a:p>
              <a:pPr algn="l"/>
              <a:r>
                <a:rPr lang="en-US" sz="984"/>
                <a:t>Albert</a:t>
              </a:r>
            </a:p>
          </p:txBody>
        </p:sp>
        <p:sp>
          <p:nvSpPr>
            <p:cNvPr id="24" name="TextBox 23">
              <a:extLst>
                <a:ext uri="{FF2B5EF4-FFF2-40B4-BE49-F238E27FC236}">
                  <a16:creationId xmlns:a16="http://schemas.microsoft.com/office/drawing/2014/main" id="{BDF7D0C9-E955-340A-B06E-220D47877B09}"/>
                </a:ext>
              </a:extLst>
            </p:cNvPr>
            <p:cNvSpPr txBox="1"/>
            <p:nvPr/>
          </p:nvSpPr>
          <p:spPr>
            <a:xfrm>
              <a:off x="8178627" y="5970550"/>
              <a:ext cx="2399621" cy="346727"/>
            </a:xfrm>
            <a:prstGeom prst="rect">
              <a:avLst/>
            </a:prstGeom>
            <a:solidFill>
              <a:schemeClr val="accent2"/>
            </a:solidFill>
          </p:spPr>
          <p:txBody>
            <a:bodyPr wrap="square" rtlCol="0">
              <a:spAutoFit/>
            </a:bodyPr>
            <a:lstStyle/>
            <a:p>
              <a:pPr algn="l"/>
              <a:r>
                <a:rPr lang="en-US" sz="984"/>
                <a:t>AbSample</a:t>
              </a:r>
            </a:p>
          </p:txBody>
        </p:sp>
        <p:sp>
          <p:nvSpPr>
            <p:cNvPr id="25" name="TextBox 24">
              <a:extLst>
                <a:ext uri="{FF2B5EF4-FFF2-40B4-BE49-F238E27FC236}">
                  <a16:creationId xmlns:a16="http://schemas.microsoft.com/office/drawing/2014/main" id="{94A546EE-4D7F-8536-835C-CED7518C5685}"/>
                </a:ext>
              </a:extLst>
            </p:cNvPr>
            <p:cNvSpPr txBox="1"/>
            <p:nvPr/>
          </p:nvSpPr>
          <p:spPr>
            <a:xfrm>
              <a:off x="8241918" y="6719667"/>
              <a:ext cx="2399621" cy="346727"/>
            </a:xfrm>
            <a:prstGeom prst="rect">
              <a:avLst/>
            </a:prstGeom>
            <a:solidFill>
              <a:schemeClr val="accent2"/>
            </a:solidFill>
          </p:spPr>
          <p:txBody>
            <a:bodyPr wrap="square" rtlCol="0">
              <a:spAutoFit/>
            </a:bodyPr>
            <a:lstStyle/>
            <a:p>
              <a:pPr algn="l"/>
              <a:r>
                <a:rPr lang="en-US" sz="984"/>
                <a:t>Al</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70000" lnSpcReduction="20000"/>
          </a:bodyPr>
          <a:lstStyle/>
          <a:p>
            <a:r>
              <a:rPr lang="en-US"/>
              <a:t>NAME &amp; DEMOGRAPHICS</a:t>
            </a:r>
          </a:p>
        </p:txBody>
      </p:sp>
      <p:pic>
        <p:nvPicPr>
          <p:cNvPr id="2" name="Picture 1">
            <a:extLst>
              <a:ext uri="{FF2B5EF4-FFF2-40B4-BE49-F238E27FC236}">
                <a16:creationId xmlns:a16="http://schemas.microsoft.com/office/drawing/2014/main" id="{9D4BB944-A10F-53EC-C01B-965A28A98BE5}"/>
              </a:ext>
            </a:extLst>
          </p:cNvPr>
          <p:cNvPicPr>
            <a:picLocks noChangeAspect="1"/>
          </p:cNvPicPr>
          <p:nvPr/>
        </p:nvPicPr>
        <p:blipFill>
          <a:blip r:embed="rId5"/>
          <a:stretch>
            <a:fillRect/>
          </a:stretch>
        </p:blipFill>
        <p:spPr>
          <a:xfrm>
            <a:off x="791042" y="962118"/>
            <a:ext cx="2786863" cy="5312967"/>
          </a:xfrm>
          <a:prstGeom prst="rect">
            <a:avLst/>
          </a:prstGeom>
        </p:spPr>
      </p:pic>
      <p:sp>
        <p:nvSpPr>
          <p:cNvPr id="4" name="Rectangle: Rounded Corners 3">
            <a:extLst>
              <a:ext uri="{FF2B5EF4-FFF2-40B4-BE49-F238E27FC236}">
                <a16:creationId xmlns:a16="http://schemas.microsoft.com/office/drawing/2014/main" id="{F6BE818F-EF8E-D7F8-6EC3-ACEFBE87D9DA}"/>
              </a:ext>
            </a:extLst>
          </p:cNvPr>
          <p:cNvSpPr/>
          <p:nvPr/>
        </p:nvSpPr>
        <p:spPr>
          <a:xfrm>
            <a:off x="1186925" y="3076517"/>
            <a:ext cx="1607295" cy="35248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nvGrpSpPr>
          <p:cNvPr id="29" name="Group 28">
            <a:extLst>
              <a:ext uri="{FF2B5EF4-FFF2-40B4-BE49-F238E27FC236}">
                <a16:creationId xmlns:a16="http://schemas.microsoft.com/office/drawing/2014/main" id="{5F0D8F93-1957-6766-C072-9589C66105F3}"/>
              </a:ext>
            </a:extLst>
          </p:cNvPr>
          <p:cNvGrpSpPr/>
          <p:nvPr/>
        </p:nvGrpSpPr>
        <p:grpSpPr>
          <a:xfrm>
            <a:off x="4373936" y="2658006"/>
            <a:ext cx="7302637" cy="3564795"/>
            <a:chOff x="1177697" y="8639930"/>
            <a:chExt cx="10386290" cy="5070085"/>
          </a:xfrm>
        </p:grpSpPr>
        <p:pic>
          <p:nvPicPr>
            <p:cNvPr id="20" name="Picture 19">
              <a:extLst>
                <a:ext uri="{FF2B5EF4-FFF2-40B4-BE49-F238E27FC236}">
                  <a16:creationId xmlns:a16="http://schemas.microsoft.com/office/drawing/2014/main" id="{B9EE0457-9B7A-CDD5-A9C4-2C32D3E83737}"/>
                </a:ext>
              </a:extLst>
            </p:cNvPr>
            <p:cNvPicPr>
              <a:picLocks noChangeAspect="1"/>
            </p:cNvPicPr>
            <p:nvPr/>
          </p:nvPicPr>
          <p:blipFill>
            <a:blip r:embed="rId6"/>
            <a:stretch>
              <a:fillRect/>
            </a:stretch>
          </p:blipFill>
          <p:spPr>
            <a:xfrm>
              <a:off x="1177697" y="8639930"/>
              <a:ext cx="10386290" cy="5070085"/>
            </a:xfrm>
            <a:prstGeom prst="rect">
              <a:avLst/>
            </a:prstGeom>
            <a:ln w="28575">
              <a:solidFill>
                <a:schemeClr val="accent1"/>
              </a:solidFill>
            </a:ln>
          </p:spPr>
        </p:pic>
        <p:sp>
          <p:nvSpPr>
            <p:cNvPr id="28" name="TextBox 27">
              <a:extLst>
                <a:ext uri="{FF2B5EF4-FFF2-40B4-BE49-F238E27FC236}">
                  <a16:creationId xmlns:a16="http://schemas.microsoft.com/office/drawing/2014/main" id="{95D13968-2D89-2A83-CF20-BDA6F937446C}"/>
                </a:ext>
              </a:extLst>
            </p:cNvPr>
            <p:cNvSpPr txBox="1"/>
            <p:nvPr/>
          </p:nvSpPr>
          <p:spPr>
            <a:xfrm>
              <a:off x="1558179" y="12221340"/>
              <a:ext cx="9625327" cy="269849"/>
            </a:xfrm>
            <a:prstGeom prst="rect">
              <a:avLst/>
            </a:prstGeom>
            <a:solidFill>
              <a:schemeClr val="accent2"/>
            </a:solidFill>
            <a:ln>
              <a:solidFill>
                <a:schemeClr val="bg2"/>
              </a:solidFill>
            </a:ln>
          </p:spPr>
          <p:txBody>
            <a:bodyPr wrap="square" rtlCol="0">
              <a:spAutoFit/>
            </a:bodyPr>
            <a:lstStyle/>
            <a:p>
              <a:pPr algn="l"/>
              <a:r>
                <a:rPr lang="en-US" sz="633"/>
                <a:t>26</a:t>
              </a:r>
            </a:p>
          </p:txBody>
        </p:sp>
      </p:grpSp>
      <p:sp>
        <p:nvSpPr>
          <p:cNvPr id="5" name="Rectangle: Rounded Corners 4">
            <a:extLst>
              <a:ext uri="{FF2B5EF4-FFF2-40B4-BE49-F238E27FC236}">
                <a16:creationId xmlns:a16="http://schemas.microsoft.com/office/drawing/2014/main" id="{DE67052A-9295-3A58-3BE6-C69ABC98C84E}"/>
              </a:ext>
            </a:extLst>
          </p:cNvPr>
          <p:cNvSpPr/>
          <p:nvPr/>
        </p:nvSpPr>
        <p:spPr>
          <a:xfrm>
            <a:off x="4439945" y="5642558"/>
            <a:ext cx="970994" cy="611424"/>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3" name="Picture 2" descr="Usage of all American Legion emblems | The American Legion">
            <a:extLst>
              <a:ext uri="{FF2B5EF4-FFF2-40B4-BE49-F238E27FC236}">
                <a16:creationId xmlns:a16="http://schemas.microsoft.com/office/drawing/2014/main" id="{19B1F6BC-BB07-D189-C76B-EF9B79F4EC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28957" y="6253982"/>
            <a:ext cx="630602" cy="5899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7A9B340-B1F0-D546-C95A-C6494F4920E5}"/>
              </a:ext>
            </a:extLst>
          </p:cNvPr>
          <p:cNvPicPr>
            <a:picLocks noChangeAspect="1"/>
          </p:cNvPicPr>
          <p:nvPr/>
        </p:nvPicPr>
        <p:blipFill>
          <a:blip r:embed="rId8"/>
          <a:stretch>
            <a:fillRect/>
          </a:stretch>
        </p:blipFill>
        <p:spPr>
          <a:xfrm>
            <a:off x="165115" y="6405832"/>
            <a:ext cx="1587486" cy="468043"/>
          </a:xfrm>
          <a:prstGeom prst="rect">
            <a:avLst/>
          </a:prstGeom>
        </p:spPr>
      </p:pic>
      <p:sp>
        <p:nvSpPr>
          <p:cNvPr id="10" name="TextBox 9">
            <a:extLst>
              <a:ext uri="{FF2B5EF4-FFF2-40B4-BE49-F238E27FC236}">
                <a16:creationId xmlns:a16="http://schemas.microsoft.com/office/drawing/2014/main" id="{ECF38196-49CE-54D1-25AD-F4BD84D1454A}"/>
              </a:ext>
            </a:extLst>
          </p:cNvPr>
          <p:cNvSpPr txBox="1"/>
          <p:nvPr/>
        </p:nvSpPr>
        <p:spPr>
          <a:xfrm>
            <a:off x="2845408" y="6538889"/>
            <a:ext cx="61150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9" name="Slide Number Placeholder 5">
            <a:extLst>
              <a:ext uri="{FF2B5EF4-FFF2-40B4-BE49-F238E27FC236}">
                <a16:creationId xmlns:a16="http://schemas.microsoft.com/office/drawing/2014/main" id="{8D2419F2-9908-2634-EC54-8F1A2982C442}"/>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66</a:t>
            </a:fld>
            <a:endParaRPr lang="en-US" dirty="0"/>
          </a:p>
        </p:txBody>
      </p:sp>
    </p:spTree>
    <p:extLst>
      <p:ext uri="{BB962C8B-B14F-4D97-AF65-F5344CB8AC3E}">
        <p14:creationId xmlns:p14="http://schemas.microsoft.com/office/powerpoint/2010/main" val="369072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345F32-51AC-CD51-3D6C-034EB901FE01}"/>
              </a:ext>
            </a:extLst>
          </p:cNvPr>
          <p:cNvGrpSpPr/>
          <p:nvPr/>
        </p:nvGrpSpPr>
        <p:grpSpPr>
          <a:xfrm>
            <a:off x="3657353" y="137625"/>
            <a:ext cx="9147130" cy="6523817"/>
            <a:chOff x="5138358" y="237499"/>
            <a:chExt cx="13009648" cy="9278601"/>
          </a:xfrm>
        </p:grpSpPr>
        <p:grpSp>
          <p:nvGrpSpPr>
            <p:cNvPr id="17" name="Group 16">
              <a:extLst>
                <a:ext uri="{FF2B5EF4-FFF2-40B4-BE49-F238E27FC236}">
                  <a16:creationId xmlns:a16="http://schemas.microsoft.com/office/drawing/2014/main" id="{40916F9A-0029-CA51-408E-8429EB0E250A}"/>
                </a:ext>
              </a:extLst>
            </p:cNvPr>
            <p:cNvGrpSpPr/>
            <p:nvPr/>
          </p:nvGrpSpPr>
          <p:grpSpPr>
            <a:xfrm>
              <a:off x="5534125" y="237499"/>
              <a:ext cx="10204105" cy="9278601"/>
              <a:chOff x="5534125" y="237499"/>
              <a:chExt cx="10204105" cy="9278601"/>
            </a:xfrm>
          </p:grpSpPr>
          <p:pic>
            <p:nvPicPr>
              <p:cNvPr id="23" name="Picture 22">
                <a:extLst>
                  <a:ext uri="{FF2B5EF4-FFF2-40B4-BE49-F238E27FC236}">
                    <a16:creationId xmlns:a16="http://schemas.microsoft.com/office/drawing/2014/main" id="{A2169490-F692-FB9D-B282-FA83F0213031}"/>
                  </a:ext>
                </a:extLst>
              </p:cNvPr>
              <p:cNvPicPr>
                <a:picLocks noChangeAspect="1"/>
              </p:cNvPicPr>
              <p:nvPr/>
            </p:nvPicPr>
            <p:blipFill>
              <a:blip r:embed="rId3"/>
              <a:stretch>
                <a:fillRect/>
              </a:stretch>
            </p:blipFill>
            <p:spPr>
              <a:xfrm>
                <a:off x="6573897" y="237499"/>
                <a:ext cx="9164333" cy="9278601"/>
              </a:xfrm>
              <a:prstGeom prst="rect">
                <a:avLst/>
              </a:prstGeom>
            </p:spPr>
          </p:pic>
          <p:pic>
            <p:nvPicPr>
              <p:cNvPr id="24" name="Picture 23">
                <a:extLst>
                  <a:ext uri="{FF2B5EF4-FFF2-40B4-BE49-F238E27FC236}">
                    <a16:creationId xmlns:a16="http://schemas.microsoft.com/office/drawing/2014/main" id="{6E363B96-94AD-6E3E-A826-8FC23232A119}"/>
                  </a:ext>
                </a:extLst>
              </p:cNvPr>
              <p:cNvPicPr>
                <a:picLocks noChangeAspect="1"/>
              </p:cNvPicPr>
              <p:nvPr/>
            </p:nvPicPr>
            <p:blipFill>
              <a:blip r:embed="rId4"/>
              <a:stretch>
                <a:fillRect/>
              </a:stretch>
            </p:blipFill>
            <p:spPr>
              <a:xfrm>
                <a:off x="14088514" y="3265691"/>
                <a:ext cx="520037" cy="307777"/>
              </a:xfrm>
              <a:prstGeom prst="rect">
                <a:avLst/>
              </a:prstGeom>
            </p:spPr>
          </p:pic>
          <p:sp>
            <p:nvSpPr>
              <p:cNvPr id="25" name="TextBox 24">
                <a:extLst>
                  <a:ext uri="{FF2B5EF4-FFF2-40B4-BE49-F238E27FC236}">
                    <a16:creationId xmlns:a16="http://schemas.microsoft.com/office/drawing/2014/main" id="{5BED75DD-0D58-6510-47A7-54497EDA389D}"/>
                  </a:ext>
                </a:extLst>
              </p:cNvPr>
              <p:cNvSpPr txBox="1"/>
              <p:nvPr/>
            </p:nvSpPr>
            <p:spPr>
              <a:xfrm>
                <a:off x="5534125" y="1713640"/>
                <a:ext cx="7996236" cy="346727"/>
              </a:xfrm>
              <a:prstGeom prst="rect">
                <a:avLst/>
              </a:prstGeom>
              <a:solidFill>
                <a:schemeClr val="accent2"/>
              </a:solidFill>
            </p:spPr>
            <p:txBody>
              <a:bodyPr wrap="square" rtlCol="0">
                <a:spAutoFit/>
              </a:bodyPr>
              <a:lstStyle/>
              <a:p>
                <a:r>
                  <a:rPr lang="en-US" sz="984"/>
                  <a:t>Viewing:</a:t>
                </a:r>
                <a:r>
                  <a:rPr lang="en-US" sz="984" b="1"/>
                  <a:t>  Acsample, Christopher  [Member ID: 123456789]</a:t>
                </a:r>
              </a:p>
            </p:txBody>
          </p:sp>
        </p:grpSp>
        <p:pic>
          <p:nvPicPr>
            <p:cNvPr id="18" name="Picture 17">
              <a:extLst>
                <a:ext uri="{FF2B5EF4-FFF2-40B4-BE49-F238E27FC236}">
                  <a16:creationId xmlns:a16="http://schemas.microsoft.com/office/drawing/2014/main" id="{0E3253A6-CA42-ED38-4B2C-1D37BC24596E}"/>
                </a:ext>
              </a:extLst>
            </p:cNvPr>
            <p:cNvPicPr>
              <a:picLocks noChangeAspect="1"/>
            </p:cNvPicPr>
            <p:nvPr/>
          </p:nvPicPr>
          <p:blipFill>
            <a:blip r:embed="rId5"/>
            <a:stretch>
              <a:fillRect/>
            </a:stretch>
          </p:blipFill>
          <p:spPr>
            <a:xfrm>
              <a:off x="6573897" y="754447"/>
              <a:ext cx="11574109" cy="786590"/>
            </a:xfrm>
            <a:prstGeom prst="rect">
              <a:avLst/>
            </a:prstGeom>
          </p:spPr>
        </p:pic>
        <p:sp>
          <p:nvSpPr>
            <p:cNvPr id="19" name="TextBox 18">
              <a:extLst>
                <a:ext uri="{FF2B5EF4-FFF2-40B4-BE49-F238E27FC236}">
                  <a16:creationId xmlns:a16="http://schemas.microsoft.com/office/drawing/2014/main" id="{56532241-81D6-0550-8EEF-0039E0281BC2}"/>
                </a:ext>
              </a:extLst>
            </p:cNvPr>
            <p:cNvSpPr txBox="1"/>
            <p:nvPr/>
          </p:nvSpPr>
          <p:spPr>
            <a:xfrm>
              <a:off x="5138358" y="1731027"/>
              <a:ext cx="8480007" cy="346727"/>
            </a:xfrm>
            <a:prstGeom prst="rect">
              <a:avLst/>
            </a:prstGeom>
            <a:solidFill>
              <a:schemeClr val="accent2"/>
            </a:solidFill>
          </p:spPr>
          <p:txBody>
            <a:bodyPr wrap="square" rtlCol="0">
              <a:spAutoFit/>
            </a:bodyPr>
            <a:lstStyle/>
            <a:p>
              <a:r>
                <a:rPr lang="en-US" sz="984"/>
                <a:t>Viewing:</a:t>
              </a:r>
              <a:r>
                <a:rPr lang="en-US" sz="984" b="1"/>
                <a:t>  AbSample, Albert  [Member ID: 123456789]</a:t>
              </a:r>
            </a:p>
          </p:txBody>
        </p:sp>
        <p:sp>
          <p:nvSpPr>
            <p:cNvPr id="20" name="TextBox 19">
              <a:extLst>
                <a:ext uri="{FF2B5EF4-FFF2-40B4-BE49-F238E27FC236}">
                  <a16:creationId xmlns:a16="http://schemas.microsoft.com/office/drawing/2014/main" id="{6A091F26-4D63-AC8A-1291-FD4B04E2FA2F}"/>
                </a:ext>
              </a:extLst>
            </p:cNvPr>
            <p:cNvSpPr txBox="1"/>
            <p:nvPr/>
          </p:nvSpPr>
          <p:spPr>
            <a:xfrm>
              <a:off x="8391974" y="3168917"/>
              <a:ext cx="2280535" cy="1239534"/>
            </a:xfrm>
            <a:prstGeom prst="rect">
              <a:avLst/>
            </a:prstGeom>
            <a:solidFill>
              <a:schemeClr val="accent2"/>
            </a:solidFill>
          </p:spPr>
          <p:txBody>
            <a:bodyPr wrap="square" rtlCol="0">
              <a:spAutoFit/>
            </a:bodyPr>
            <a:lstStyle/>
            <a:p>
              <a:pPr algn="l"/>
              <a:r>
                <a:rPr lang="en-US" sz="1266" b="1"/>
                <a:t>Albert AbSample</a:t>
              </a:r>
            </a:p>
            <a:p>
              <a:pPr algn="l"/>
              <a:r>
                <a:rPr lang="en-US" sz="1266"/>
                <a:t>456 Apple Road</a:t>
              </a:r>
            </a:p>
            <a:p>
              <a:pPr algn="l"/>
              <a:r>
                <a:rPr lang="en-US" sz="1266"/>
                <a:t>Lawrenceville, GA 30043-5877</a:t>
              </a:r>
            </a:p>
          </p:txBody>
        </p:sp>
        <p:sp>
          <p:nvSpPr>
            <p:cNvPr id="21" name="TextBox 20">
              <a:extLst>
                <a:ext uri="{FF2B5EF4-FFF2-40B4-BE49-F238E27FC236}">
                  <a16:creationId xmlns:a16="http://schemas.microsoft.com/office/drawing/2014/main" id="{76DEBDC6-A97B-A44B-9AB3-0E697B90B10A}"/>
                </a:ext>
              </a:extLst>
            </p:cNvPr>
            <p:cNvSpPr txBox="1"/>
            <p:nvPr/>
          </p:nvSpPr>
          <p:spPr>
            <a:xfrm>
              <a:off x="8420236" y="4417359"/>
              <a:ext cx="4789319" cy="685428"/>
            </a:xfrm>
            <a:prstGeom prst="rect">
              <a:avLst/>
            </a:prstGeom>
            <a:solidFill>
              <a:schemeClr val="accent2"/>
            </a:solidFill>
          </p:spPr>
          <p:txBody>
            <a:bodyPr wrap="square" rtlCol="0">
              <a:spAutoFit/>
            </a:bodyPr>
            <a:lstStyle/>
            <a:p>
              <a:pPr algn="l"/>
              <a:r>
                <a:rPr lang="en-US" sz="1266" b="1"/>
                <a:t>Phone: </a:t>
              </a:r>
              <a:r>
                <a:rPr lang="en-US" sz="1266"/>
                <a:t>(555) 555-5555</a:t>
              </a:r>
            </a:p>
            <a:p>
              <a:pPr algn="l"/>
              <a:r>
                <a:rPr lang="en-US" sz="1266" b="1"/>
                <a:t>Email: </a:t>
              </a:r>
              <a:r>
                <a:rPr lang="en-US" sz="1266"/>
                <a:t> AlbertAbSampleHome@email.COM</a:t>
              </a:r>
            </a:p>
          </p:txBody>
        </p:sp>
        <p:sp>
          <p:nvSpPr>
            <p:cNvPr id="22" name="TextBox 21">
              <a:extLst>
                <a:ext uri="{FF2B5EF4-FFF2-40B4-BE49-F238E27FC236}">
                  <a16:creationId xmlns:a16="http://schemas.microsoft.com/office/drawing/2014/main" id="{B8CB3563-90A2-0CA3-7F7D-8358812BCBE1}"/>
                </a:ext>
              </a:extLst>
            </p:cNvPr>
            <p:cNvSpPr txBox="1"/>
            <p:nvPr/>
          </p:nvSpPr>
          <p:spPr>
            <a:xfrm>
              <a:off x="8115259" y="8366222"/>
              <a:ext cx="553431" cy="316084"/>
            </a:xfrm>
            <a:prstGeom prst="rect">
              <a:avLst/>
            </a:prstGeom>
            <a:solidFill>
              <a:schemeClr val="accent2"/>
            </a:solidFill>
          </p:spPr>
          <p:txBody>
            <a:bodyPr wrap="square" rtlCol="0">
              <a:spAutoFit/>
            </a:bodyPr>
            <a:lstStyle/>
            <a:p>
              <a:r>
                <a:rPr lang="en-US" sz="844"/>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20000"/>
          </a:bodyPr>
          <a:lstStyle/>
          <a:p>
            <a:r>
              <a:rPr lang="en-US"/>
              <a:t>ADDRESSES</a:t>
            </a:r>
          </a:p>
        </p:txBody>
      </p:sp>
      <p:pic>
        <p:nvPicPr>
          <p:cNvPr id="2" name="Picture 1">
            <a:extLst>
              <a:ext uri="{FF2B5EF4-FFF2-40B4-BE49-F238E27FC236}">
                <a16:creationId xmlns:a16="http://schemas.microsoft.com/office/drawing/2014/main" id="{D6A2F14C-586B-29E3-8074-98E00D5BBF95}"/>
              </a:ext>
            </a:extLst>
          </p:cNvPr>
          <p:cNvPicPr>
            <a:picLocks noChangeAspect="1"/>
          </p:cNvPicPr>
          <p:nvPr/>
        </p:nvPicPr>
        <p:blipFill>
          <a:blip r:embed="rId6"/>
          <a:stretch>
            <a:fillRect/>
          </a:stretch>
        </p:blipFill>
        <p:spPr>
          <a:xfrm>
            <a:off x="791042" y="962118"/>
            <a:ext cx="2786863" cy="5312967"/>
          </a:xfrm>
          <a:prstGeom prst="rect">
            <a:avLst/>
          </a:prstGeom>
        </p:spPr>
      </p:pic>
      <p:sp>
        <p:nvSpPr>
          <p:cNvPr id="5" name="Rectangle: Rounded Corners 4">
            <a:extLst>
              <a:ext uri="{FF2B5EF4-FFF2-40B4-BE49-F238E27FC236}">
                <a16:creationId xmlns:a16="http://schemas.microsoft.com/office/drawing/2014/main" id="{D1A6EE7C-CF39-522C-8B85-D17E03526114}"/>
              </a:ext>
            </a:extLst>
          </p:cNvPr>
          <p:cNvSpPr/>
          <p:nvPr/>
        </p:nvSpPr>
        <p:spPr>
          <a:xfrm>
            <a:off x="1126395" y="3429000"/>
            <a:ext cx="1607295" cy="35248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5" name="Picture 14">
            <a:extLst>
              <a:ext uri="{FF2B5EF4-FFF2-40B4-BE49-F238E27FC236}">
                <a16:creationId xmlns:a16="http://schemas.microsoft.com/office/drawing/2014/main" id="{A7371756-1316-B3D4-A020-89438899E5A1}"/>
              </a:ext>
            </a:extLst>
          </p:cNvPr>
          <p:cNvPicPr>
            <a:picLocks noChangeAspect="1"/>
          </p:cNvPicPr>
          <p:nvPr/>
        </p:nvPicPr>
        <p:blipFill>
          <a:blip r:embed="rId7"/>
          <a:stretch>
            <a:fillRect/>
          </a:stretch>
        </p:blipFill>
        <p:spPr>
          <a:xfrm>
            <a:off x="4622131" y="124567"/>
            <a:ext cx="4588518" cy="473487"/>
          </a:xfrm>
          <a:prstGeom prst="rect">
            <a:avLst/>
          </a:prstGeom>
        </p:spPr>
      </p:pic>
      <p:grpSp>
        <p:nvGrpSpPr>
          <p:cNvPr id="27" name="Group 26">
            <a:extLst>
              <a:ext uri="{FF2B5EF4-FFF2-40B4-BE49-F238E27FC236}">
                <a16:creationId xmlns:a16="http://schemas.microsoft.com/office/drawing/2014/main" id="{97554EA4-B352-BFE9-B27B-6BB929747092}"/>
              </a:ext>
            </a:extLst>
          </p:cNvPr>
          <p:cNvGrpSpPr/>
          <p:nvPr/>
        </p:nvGrpSpPr>
        <p:grpSpPr>
          <a:xfrm>
            <a:off x="4666685" y="1507962"/>
            <a:ext cx="7210032" cy="5153480"/>
            <a:chOff x="-3903380" y="1211990"/>
            <a:chExt cx="10254580" cy="7329618"/>
          </a:xfrm>
        </p:grpSpPr>
        <p:grpSp>
          <p:nvGrpSpPr>
            <p:cNvPr id="8" name="Group 7">
              <a:extLst>
                <a:ext uri="{FF2B5EF4-FFF2-40B4-BE49-F238E27FC236}">
                  <a16:creationId xmlns:a16="http://schemas.microsoft.com/office/drawing/2014/main" id="{28609797-7D17-71AD-EA79-B3A7C11B5A8B}"/>
                </a:ext>
              </a:extLst>
            </p:cNvPr>
            <p:cNvGrpSpPr/>
            <p:nvPr/>
          </p:nvGrpSpPr>
          <p:grpSpPr>
            <a:xfrm>
              <a:off x="-3903380" y="1211990"/>
              <a:ext cx="10254580" cy="7329618"/>
              <a:chOff x="6573897" y="2116142"/>
              <a:chExt cx="10254580" cy="7329618"/>
            </a:xfrm>
          </p:grpSpPr>
          <p:pic>
            <p:nvPicPr>
              <p:cNvPr id="4" name="Picture 3">
                <a:extLst>
                  <a:ext uri="{FF2B5EF4-FFF2-40B4-BE49-F238E27FC236}">
                    <a16:creationId xmlns:a16="http://schemas.microsoft.com/office/drawing/2014/main" id="{9F0421EA-E6F8-EA33-B86D-AD7837756D74}"/>
                  </a:ext>
                </a:extLst>
              </p:cNvPr>
              <p:cNvPicPr>
                <a:picLocks noChangeAspect="1"/>
              </p:cNvPicPr>
              <p:nvPr/>
            </p:nvPicPr>
            <p:blipFill>
              <a:blip r:embed="rId8"/>
              <a:stretch>
                <a:fillRect/>
              </a:stretch>
            </p:blipFill>
            <p:spPr>
              <a:xfrm>
                <a:off x="6573897" y="2116142"/>
                <a:ext cx="10144125" cy="2914650"/>
              </a:xfrm>
              <a:prstGeom prst="rect">
                <a:avLst/>
              </a:prstGeom>
              <a:ln w="28575">
                <a:solidFill>
                  <a:schemeClr val="accent1"/>
                </a:solidFill>
              </a:ln>
            </p:spPr>
          </p:pic>
          <p:sp>
            <p:nvSpPr>
              <p:cNvPr id="7" name="Rectangle 6">
                <a:extLst>
                  <a:ext uri="{FF2B5EF4-FFF2-40B4-BE49-F238E27FC236}">
                    <a16:creationId xmlns:a16="http://schemas.microsoft.com/office/drawing/2014/main" id="{19A8BB4B-2127-4AD1-C630-41E404A12004}"/>
                  </a:ext>
                </a:extLst>
              </p:cNvPr>
              <p:cNvSpPr/>
              <p:nvPr/>
            </p:nvSpPr>
            <p:spPr>
              <a:xfrm>
                <a:off x="6573897" y="5057121"/>
                <a:ext cx="10254580" cy="4388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26" name="TextBox 25">
              <a:extLst>
                <a:ext uri="{FF2B5EF4-FFF2-40B4-BE49-F238E27FC236}">
                  <a16:creationId xmlns:a16="http://schemas.microsoft.com/office/drawing/2014/main" id="{CDF43ACC-4C86-88DF-75BD-BD6213972A3D}"/>
                </a:ext>
              </a:extLst>
            </p:cNvPr>
            <p:cNvSpPr txBox="1"/>
            <p:nvPr/>
          </p:nvSpPr>
          <p:spPr>
            <a:xfrm>
              <a:off x="-3857350" y="1979509"/>
              <a:ext cx="3536062" cy="962481"/>
            </a:xfrm>
            <a:prstGeom prst="rect">
              <a:avLst/>
            </a:prstGeom>
            <a:solidFill>
              <a:schemeClr val="accent2"/>
            </a:solidFill>
          </p:spPr>
          <p:txBody>
            <a:bodyPr wrap="square" rtlCol="0">
              <a:spAutoFit/>
            </a:bodyPr>
            <a:lstStyle/>
            <a:p>
              <a:pPr algn="l"/>
              <a:r>
                <a:rPr lang="en-US" sz="1266" b="1"/>
                <a:t>Albert AbSample</a:t>
              </a:r>
            </a:p>
            <a:p>
              <a:pPr algn="l"/>
              <a:r>
                <a:rPr lang="en-US" sz="1266"/>
                <a:t>456 Apple Road</a:t>
              </a:r>
            </a:p>
            <a:p>
              <a:pPr algn="l"/>
              <a:r>
                <a:rPr lang="en-US" sz="1266"/>
                <a:t>Lawrenceville, GA 30043-5877</a:t>
              </a:r>
            </a:p>
          </p:txBody>
        </p:sp>
      </p:grpSp>
      <p:pic>
        <p:nvPicPr>
          <p:cNvPr id="14" name="Picture 13">
            <a:extLst>
              <a:ext uri="{FF2B5EF4-FFF2-40B4-BE49-F238E27FC236}">
                <a16:creationId xmlns:a16="http://schemas.microsoft.com/office/drawing/2014/main" id="{F564C5D5-68BD-AD66-F00E-AF96D19A96DC}"/>
              </a:ext>
            </a:extLst>
          </p:cNvPr>
          <p:cNvPicPr>
            <a:picLocks noChangeAspect="1"/>
          </p:cNvPicPr>
          <p:nvPr/>
        </p:nvPicPr>
        <p:blipFill>
          <a:blip r:embed="rId9"/>
          <a:stretch>
            <a:fillRect/>
          </a:stretch>
        </p:blipFill>
        <p:spPr>
          <a:xfrm>
            <a:off x="6748158" y="1863300"/>
            <a:ext cx="3989298" cy="4393442"/>
          </a:xfrm>
          <a:prstGeom prst="rect">
            <a:avLst/>
          </a:prstGeom>
          <a:ln w="28575">
            <a:solidFill>
              <a:schemeClr val="tx2">
                <a:lumMod val="60000"/>
                <a:lumOff val="40000"/>
              </a:schemeClr>
            </a:solidFill>
          </a:ln>
        </p:spPr>
      </p:pic>
      <p:sp>
        <p:nvSpPr>
          <p:cNvPr id="9" name="Rectangle: Rounded Corners 8">
            <a:extLst>
              <a:ext uri="{FF2B5EF4-FFF2-40B4-BE49-F238E27FC236}">
                <a16:creationId xmlns:a16="http://schemas.microsoft.com/office/drawing/2014/main" id="{9490DA58-084F-7A13-7151-9861C0410BA9}"/>
              </a:ext>
            </a:extLst>
          </p:cNvPr>
          <p:cNvSpPr/>
          <p:nvPr/>
        </p:nvSpPr>
        <p:spPr>
          <a:xfrm>
            <a:off x="6872176" y="5620432"/>
            <a:ext cx="766341" cy="562289"/>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1" name="TextBox 10">
            <a:extLst>
              <a:ext uri="{FF2B5EF4-FFF2-40B4-BE49-F238E27FC236}">
                <a16:creationId xmlns:a16="http://schemas.microsoft.com/office/drawing/2014/main" id="{13E9BDA2-A3CB-5B4F-7381-D3193E3A52EA}"/>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pic>
        <p:nvPicPr>
          <p:cNvPr id="12" name="Picture 11">
            <a:extLst>
              <a:ext uri="{FF2B5EF4-FFF2-40B4-BE49-F238E27FC236}">
                <a16:creationId xmlns:a16="http://schemas.microsoft.com/office/drawing/2014/main" id="{682FBD33-2482-40DA-D94C-F1EF3C4637C6}"/>
              </a:ext>
            </a:extLst>
          </p:cNvPr>
          <p:cNvPicPr>
            <a:picLocks noChangeAspect="1"/>
          </p:cNvPicPr>
          <p:nvPr/>
        </p:nvPicPr>
        <p:blipFill>
          <a:blip r:embed="rId10"/>
          <a:stretch>
            <a:fillRect/>
          </a:stretch>
        </p:blipFill>
        <p:spPr>
          <a:xfrm>
            <a:off x="198126" y="6346769"/>
            <a:ext cx="1587486" cy="468043"/>
          </a:xfrm>
          <a:prstGeom prst="rect">
            <a:avLst/>
          </a:prstGeom>
        </p:spPr>
      </p:pic>
      <p:pic>
        <p:nvPicPr>
          <p:cNvPr id="13" name="Picture 12" descr="Usage of all American Legion emblems | The American Legion">
            <a:extLst>
              <a:ext uri="{FF2B5EF4-FFF2-40B4-BE49-F238E27FC236}">
                <a16:creationId xmlns:a16="http://schemas.microsoft.com/office/drawing/2014/main" id="{236EE871-4864-B522-5DB6-5E58E91622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33890" y="6200048"/>
            <a:ext cx="657162" cy="61476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85C15711-B90E-AB58-1D8D-C41A482256C2}"/>
              </a:ext>
            </a:extLst>
          </p:cNvPr>
          <p:cNvSpPr txBox="1">
            <a:spLocks/>
          </p:cNvSpPr>
          <p:nvPr/>
        </p:nvSpPr>
        <p:spPr>
          <a:xfrm>
            <a:off x="9365856" y="63727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67</a:t>
            </a:fld>
            <a:endParaRPr lang="en-US" dirty="0"/>
          </a:p>
        </p:txBody>
      </p:sp>
    </p:spTree>
    <p:extLst>
      <p:ext uri="{BB962C8B-B14F-4D97-AF65-F5344CB8AC3E}">
        <p14:creationId xmlns:p14="http://schemas.microsoft.com/office/powerpoint/2010/main" val="382710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500" fill="hold"/>
                                        <p:tgtEl>
                                          <p:spTgt spid="27"/>
                                        </p:tgtEl>
                                        <p:attrNameLst>
                                          <p:attrName>ppt_w</p:attrName>
                                        </p:attrNameLst>
                                      </p:cBhvr>
                                      <p:tavLst>
                                        <p:tav tm="0">
                                          <p:val>
                                            <p:fltVal val="0"/>
                                          </p:val>
                                        </p:tav>
                                        <p:tav tm="100000">
                                          <p:val>
                                            <p:strVal val="#ppt_w"/>
                                          </p:val>
                                        </p:tav>
                                      </p:tavLst>
                                    </p:anim>
                                    <p:anim calcmode="lin" valueType="num">
                                      <p:cBhvr>
                                        <p:cTn id="8" dur="1500" fill="hold"/>
                                        <p:tgtEl>
                                          <p:spTgt spid="27"/>
                                        </p:tgtEl>
                                        <p:attrNameLst>
                                          <p:attrName>ppt_h</p:attrName>
                                        </p:attrNameLst>
                                      </p:cBhvr>
                                      <p:tavLst>
                                        <p:tav tm="0">
                                          <p:val>
                                            <p:fltVal val="0"/>
                                          </p:val>
                                        </p:tav>
                                        <p:tav tm="100000">
                                          <p:val>
                                            <p:strVal val="#ppt_h"/>
                                          </p:val>
                                        </p:tav>
                                      </p:tavLst>
                                    </p:anim>
                                    <p:animEffect transition="in" filter="fade">
                                      <p:cBhvr>
                                        <p:cTn id="9" dur="1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Effect transition="in" filter="fade">
                                      <p:cBhvr>
                                        <p:cTn id="16" dur="1000"/>
                                        <p:tgtEl>
                                          <p:spTgt spid="1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630E0F9-1F7A-34CC-3BC7-F5EEE9A3B30C}"/>
              </a:ext>
            </a:extLst>
          </p:cNvPr>
          <p:cNvGrpSpPr/>
          <p:nvPr/>
        </p:nvGrpSpPr>
        <p:grpSpPr>
          <a:xfrm>
            <a:off x="4098601" y="340199"/>
            <a:ext cx="7545013" cy="4299513"/>
            <a:chOff x="5829300" y="517344"/>
            <a:chExt cx="10731012" cy="6115050"/>
          </a:xfrm>
        </p:grpSpPr>
        <p:pic>
          <p:nvPicPr>
            <p:cNvPr id="4" name="Picture 3">
              <a:extLst>
                <a:ext uri="{FF2B5EF4-FFF2-40B4-BE49-F238E27FC236}">
                  <a16:creationId xmlns:a16="http://schemas.microsoft.com/office/drawing/2014/main" id="{052F6F5E-02B7-8627-0B24-851907DE375D}"/>
                </a:ext>
              </a:extLst>
            </p:cNvPr>
            <p:cNvPicPr>
              <a:picLocks noChangeAspect="1"/>
            </p:cNvPicPr>
            <p:nvPr/>
          </p:nvPicPr>
          <p:blipFill>
            <a:blip r:embed="rId3"/>
            <a:stretch>
              <a:fillRect/>
            </a:stretch>
          </p:blipFill>
          <p:spPr>
            <a:xfrm>
              <a:off x="6073287" y="517344"/>
              <a:ext cx="10487025" cy="6115050"/>
            </a:xfrm>
            <a:prstGeom prst="rect">
              <a:avLst/>
            </a:prstGeom>
          </p:spPr>
        </p:pic>
        <p:pic>
          <p:nvPicPr>
            <p:cNvPr id="5" name="Picture 4">
              <a:extLst>
                <a:ext uri="{FF2B5EF4-FFF2-40B4-BE49-F238E27FC236}">
                  <a16:creationId xmlns:a16="http://schemas.microsoft.com/office/drawing/2014/main" id="{0F3AFE5B-99F1-0374-7AE3-A082CA6ACFCA}"/>
                </a:ext>
              </a:extLst>
            </p:cNvPr>
            <p:cNvPicPr>
              <a:picLocks noChangeAspect="1"/>
            </p:cNvPicPr>
            <p:nvPr/>
          </p:nvPicPr>
          <p:blipFill>
            <a:blip r:embed="rId4"/>
            <a:stretch>
              <a:fillRect/>
            </a:stretch>
          </p:blipFill>
          <p:spPr>
            <a:xfrm>
              <a:off x="5829300" y="967708"/>
              <a:ext cx="10000825" cy="679668"/>
            </a:xfrm>
            <a:prstGeom prst="rect">
              <a:avLst/>
            </a:prstGeom>
          </p:spPr>
        </p:pic>
        <p:sp>
          <p:nvSpPr>
            <p:cNvPr id="7" name="TextBox 6">
              <a:extLst>
                <a:ext uri="{FF2B5EF4-FFF2-40B4-BE49-F238E27FC236}">
                  <a16:creationId xmlns:a16="http://schemas.microsoft.com/office/drawing/2014/main" id="{A4D6068A-E4B5-BA4A-C1FF-17A2632932B7}"/>
                </a:ext>
              </a:extLst>
            </p:cNvPr>
            <p:cNvSpPr txBox="1"/>
            <p:nvPr/>
          </p:nvSpPr>
          <p:spPr>
            <a:xfrm>
              <a:off x="6073287" y="1647375"/>
              <a:ext cx="8480007" cy="346727"/>
            </a:xfrm>
            <a:prstGeom prst="rect">
              <a:avLst/>
            </a:prstGeom>
            <a:solidFill>
              <a:schemeClr val="accent2"/>
            </a:solidFill>
          </p:spPr>
          <p:txBody>
            <a:bodyPr wrap="square" rtlCol="0">
              <a:spAutoFit/>
            </a:bodyPr>
            <a:lstStyle/>
            <a:p>
              <a:pPr algn="l"/>
              <a:r>
                <a:rPr lang="en-US" sz="984"/>
                <a:t>Viewing:</a:t>
              </a:r>
              <a:r>
                <a:rPr lang="en-US" sz="984" b="1"/>
                <a:t>  AbSample, Albert  [Member ID: 123456789]</a:t>
              </a:r>
            </a:p>
          </p:txBody>
        </p:sp>
        <p:sp>
          <p:nvSpPr>
            <p:cNvPr id="9" name="TextBox 8">
              <a:extLst>
                <a:ext uri="{FF2B5EF4-FFF2-40B4-BE49-F238E27FC236}">
                  <a16:creationId xmlns:a16="http://schemas.microsoft.com/office/drawing/2014/main" id="{C5A3F5C8-614C-53C8-2DF6-51F8B5527215}"/>
                </a:ext>
              </a:extLst>
            </p:cNvPr>
            <p:cNvSpPr txBox="1"/>
            <p:nvPr/>
          </p:nvSpPr>
          <p:spPr>
            <a:xfrm>
              <a:off x="6073287" y="3047277"/>
              <a:ext cx="3536062" cy="962481"/>
            </a:xfrm>
            <a:prstGeom prst="rect">
              <a:avLst/>
            </a:prstGeom>
            <a:solidFill>
              <a:schemeClr val="accent2"/>
            </a:solidFill>
          </p:spPr>
          <p:txBody>
            <a:bodyPr wrap="square" rtlCol="0">
              <a:spAutoFit/>
            </a:bodyPr>
            <a:lstStyle/>
            <a:p>
              <a:pPr algn="l"/>
              <a:r>
                <a:rPr lang="en-US" sz="1266" b="1"/>
                <a:t>Albert AbSample</a:t>
              </a:r>
            </a:p>
            <a:p>
              <a:pPr algn="l"/>
              <a:r>
                <a:rPr lang="en-US" sz="1266"/>
                <a:t>456 Apple Road</a:t>
              </a:r>
            </a:p>
            <a:p>
              <a:pPr algn="l"/>
              <a:r>
                <a:rPr lang="en-US" sz="1266"/>
                <a:t>Lawrenceville, GA 30043-5877</a:t>
              </a:r>
            </a:p>
          </p:txBody>
        </p:sp>
        <p:sp>
          <p:nvSpPr>
            <p:cNvPr id="10" name="TextBox 9">
              <a:extLst>
                <a:ext uri="{FF2B5EF4-FFF2-40B4-BE49-F238E27FC236}">
                  <a16:creationId xmlns:a16="http://schemas.microsoft.com/office/drawing/2014/main" id="{29666447-EFE7-323E-EAC1-82BEF327D244}"/>
                </a:ext>
              </a:extLst>
            </p:cNvPr>
            <p:cNvSpPr txBox="1"/>
            <p:nvPr/>
          </p:nvSpPr>
          <p:spPr>
            <a:xfrm>
              <a:off x="6073287" y="5034915"/>
              <a:ext cx="3536062" cy="962481"/>
            </a:xfrm>
            <a:prstGeom prst="rect">
              <a:avLst/>
            </a:prstGeom>
            <a:solidFill>
              <a:schemeClr val="accent2"/>
            </a:solidFill>
          </p:spPr>
          <p:txBody>
            <a:bodyPr wrap="square" rtlCol="0">
              <a:spAutoFit/>
            </a:bodyPr>
            <a:lstStyle/>
            <a:p>
              <a:pPr algn="l"/>
              <a:r>
                <a:rPr lang="en-US" sz="1266" b="1"/>
                <a:t>Albert AbSample</a:t>
              </a:r>
            </a:p>
            <a:p>
              <a:pPr algn="l"/>
              <a:r>
                <a:rPr lang="en-US" sz="1266"/>
                <a:t>PO Box 123</a:t>
              </a:r>
            </a:p>
            <a:p>
              <a:pPr algn="l"/>
              <a:r>
                <a:rPr lang="en-US" sz="1266"/>
                <a:t>Lawrenceville, GA 30043-5877</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20000"/>
          </a:bodyPr>
          <a:lstStyle/>
          <a:p>
            <a:r>
              <a:rPr lang="en-US"/>
              <a:t>ADDRESSES</a:t>
            </a:r>
          </a:p>
        </p:txBody>
      </p:sp>
      <p:pic>
        <p:nvPicPr>
          <p:cNvPr id="2" name="Picture 1">
            <a:extLst>
              <a:ext uri="{FF2B5EF4-FFF2-40B4-BE49-F238E27FC236}">
                <a16:creationId xmlns:a16="http://schemas.microsoft.com/office/drawing/2014/main" id="{27C8D2F1-4EDA-79B8-C759-5E924965A7E1}"/>
              </a:ext>
            </a:extLst>
          </p:cNvPr>
          <p:cNvPicPr>
            <a:picLocks noChangeAspect="1"/>
          </p:cNvPicPr>
          <p:nvPr/>
        </p:nvPicPr>
        <p:blipFill>
          <a:blip r:embed="rId5"/>
          <a:stretch>
            <a:fillRect/>
          </a:stretch>
        </p:blipFill>
        <p:spPr>
          <a:xfrm>
            <a:off x="791042" y="962118"/>
            <a:ext cx="2786863" cy="5312967"/>
          </a:xfrm>
          <a:prstGeom prst="rect">
            <a:avLst/>
          </a:prstGeom>
        </p:spPr>
      </p:pic>
      <p:sp>
        <p:nvSpPr>
          <p:cNvPr id="14" name="Rectangle: Rounded Corners 13">
            <a:extLst>
              <a:ext uri="{FF2B5EF4-FFF2-40B4-BE49-F238E27FC236}">
                <a16:creationId xmlns:a16="http://schemas.microsoft.com/office/drawing/2014/main" id="{0FA3F61D-0238-A90B-5B66-34FC62FBE061}"/>
              </a:ext>
            </a:extLst>
          </p:cNvPr>
          <p:cNvSpPr/>
          <p:nvPr/>
        </p:nvSpPr>
        <p:spPr>
          <a:xfrm>
            <a:off x="1126395" y="3429000"/>
            <a:ext cx="1607295" cy="35248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 name="Rectangle: Rounded Corners 2">
            <a:extLst>
              <a:ext uri="{FF2B5EF4-FFF2-40B4-BE49-F238E27FC236}">
                <a16:creationId xmlns:a16="http://schemas.microsoft.com/office/drawing/2014/main" id="{893873FD-FFBA-F547-2D65-18B00C9A5238}"/>
              </a:ext>
            </a:extLst>
          </p:cNvPr>
          <p:cNvSpPr/>
          <p:nvPr/>
        </p:nvSpPr>
        <p:spPr>
          <a:xfrm>
            <a:off x="7121552" y="400944"/>
            <a:ext cx="655282" cy="27956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8" name="Picture 2" descr="Usage of all American Legion emblems | The American Legion">
            <a:extLst>
              <a:ext uri="{FF2B5EF4-FFF2-40B4-BE49-F238E27FC236}">
                <a16:creationId xmlns:a16="http://schemas.microsoft.com/office/drawing/2014/main" id="{4C07756A-8683-6757-E444-F62DB63DBD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0217" y="6067638"/>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6058DEF-7E6D-1F9C-159C-8A2A7D7EB9F1}"/>
              </a:ext>
            </a:extLst>
          </p:cNvPr>
          <p:cNvPicPr>
            <a:picLocks noChangeAspect="1"/>
          </p:cNvPicPr>
          <p:nvPr/>
        </p:nvPicPr>
        <p:blipFill>
          <a:blip r:embed="rId7"/>
          <a:stretch>
            <a:fillRect/>
          </a:stretch>
        </p:blipFill>
        <p:spPr>
          <a:xfrm>
            <a:off x="203381" y="6282185"/>
            <a:ext cx="1846028" cy="544270"/>
          </a:xfrm>
          <a:prstGeom prst="rect">
            <a:avLst/>
          </a:prstGeom>
        </p:spPr>
      </p:pic>
      <p:sp>
        <p:nvSpPr>
          <p:cNvPr id="15" name="TextBox 14">
            <a:extLst>
              <a:ext uri="{FF2B5EF4-FFF2-40B4-BE49-F238E27FC236}">
                <a16:creationId xmlns:a16="http://schemas.microsoft.com/office/drawing/2014/main" id="{AAC99B13-95A7-BE27-EB47-1150D58ABD2F}"/>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13" name="Slide Number Placeholder 5">
            <a:extLst>
              <a:ext uri="{FF2B5EF4-FFF2-40B4-BE49-F238E27FC236}">
                <a16:creationId xmlns:a16="http://schemas.microsoft.com/office/drawing/2014/main" id="{E82B36EC-3287-8F54-9C23-FED49A703A7E}"/>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68</a:t>
            </a:fld>
            <a:endParaRPr lang="en-US" dirty="0"/>
          </a:p>
        </p:txBody>
      </p:sp>
    </p:spTree>
    <p:extLst>
      <p:ext uri="{BB962C8B-B14F-4D97-AF65-F5344CB8AC3E}">
        <p14:creationId xmlns:p14="http://schemas.microsoft.com/office/powerpoint/2010/main" val="28646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13BF36E-FF82-9DDB-DB3A-E3246BBBB5A1}"/>
              </a:ext>
            </a:extLst>
          </p:cNvPr>
          <p:cNvGrpSpPr/>
          <p:nvPr/>
        </p:nvGrpSpPr>
        <p:grpSpPr>
          <a:xfrm>
            <a:off x="3657353" y="137625"/>
            <a:ext cx="9147130" cy="6523817"/>
            <a:chOff x="5138358" y="237499"/>
            <a:chExt cx="13009648" cy="9278601"/>
          </a:xfrm>
        </p:grpSpPr>
        <p:grpSp>
          <p:nvGrpSpPr>
            <p:cNvPr id="16" name="Group 15">
              <a:extLst>
                <a:ext uri="{FF2B5EF4-FFF2-40B4-BE49-F238E27FC236}">
                  <a16:creationId xmlns:a16="http://schemas.microsoft.com/office/drawing/2014/main" id="{63935658-40B5-2607-7820-47170362C9BE}"/>
                </a:ext>
              </a:extLst>
            </p:cNvPr>
            <p:cNvGrpSpPr/>
            <p:nvPr/>
          </p:nvGrpSpPr>
          <p:grpSpPr>
            <a:xfrm>
              <a:off x="5534125" y="237499"/>
              <a:ext cx="10204105" cy="9278601"/>
              <a:chOff x="5534125" y="237499"/>
              <a:chExt cx="10204105" cy="9278601"/>
            </a:xfrm>
          </p:grpSpPr>
          <p:pic>
            <p:nvPicPr>
              <p:cNvPr id="22" name="Picture 21">
                <a:extLst>
                  <a:ext uri="{FF2B5EF4-FFF2-40B4-BE49-F238E27FC236}">
                    <a16:creationId xmlns:a16="http://schemas.microsoft.com/office/drawing/2014/main" id="{28579A37-22DC-59F8-0EAD-51F2EDBC17B4}"/>
                  </a:ext>
                </a:extLst>
              </p:cNvPr>
              <p:cNvPicPr>
                <a:picLocks noChangeAspect="1"/>
              </p:cNvPicPr>
              <p:nvPr/>
            </p:nvPicPr>
            <p:blipFill>
              <a:blip r:embed="rId3"/>
              <a:stretch>
                <a:fillRect/>
              </a:stretch>
            </p:blipFill>
            <p:spPr>
              <a:xfrm>
                <a:off x="6573897" y="237499"/>
                <a:ext cx="9164333" cy="9278601"/>
              </a:xfrm>
              <a:prstGeom prst="rect">
                <a:avLst/>
              </a:prstGeom>
            </p:spPr>
          </p:pic>
          <p:pic>
            <p:nvPicPr>
              <p:cNvPr id="23" name="Picture 22">
                <a:extLst>
                  <a:ext uri="{FF2B5EF4-FFF2-40B4-BE49-F238E27FC236}">
                    <a16:creationId xmlns:a16="http://schemas.microsoft.com/office/drawing/2014/main" id="{E236A94E-51CC-A057-F1AA-B0AD06035A37}"/>
                  </a:ext>
                </a:extLst>
              </p:cNvPr>
              <p:cNvPicPr>
                <a:picLocks noChangeAspect="1"/>
              </p:cNvPicPr>
              <p:nvPr/>
            </p:nvPicPr>
            <p:blipFill>
              <a:blip r:embed="rId4"/>
              <a:stretch>
                <a:fillRect/>
              </a:stretch>
            </p:blipFill>
            <p:spPr>
              <a:xfrm>
                <a:off x="14088514" y="3265691"/>
                <a:ext cx="520037" cy="307777"/>
              </a:xfrm>
              <a:prstGeom prst="rect">
                <a:avLst/>
              </a:prstGeom>
            </p:spPr>
          </p:pic>
          <p:sp>
            <p:nvSpPr>
              <p:cNvPr id="24" name="TextBox 23">
                <a:extLst>
                  <a:ext uri="{FF2B5EF4-FFF2-40B4-BE49-F238E27FC236}">
                    <a16:creationId xmlns:a16="http://schemas.microsoft.com/office/drawing/2014/main" id="{5742196C-1856-145B-2B66-39E480BB40F9}"/>
                  </a:ext>
                </a:extLst>
              </p:cNvPr>
              <p:cNvSpPr txBox="1"/>
              <p:nvPr/>
            </p:nvSpPr>
            <p:spPr>
              <a:xfrm>
                <a:off x="5534125" y="1713640"/>
                <a:ext cx="7996236" cy="346727"/>
              </a:xfrm>
              <a:prstGeom prst="rect">
                <a:avLst/>
              </a:prstGeom>
              <a:solidFill>
                <a:schemeClr val="accent2"/>
              </a:solidFill>
            </p:spPr>
            <p:txBody>
              <a:bodyPr wrap="square" rtlCol="0">
                <a:spAutoFit/>
              </a:bodyPr>
              <a:lstStyle/>
              <a:p>
                <a:r>
                  <a:rPr lang="en-US" sz="984"/>
                  <a:t>Viewing:</a:t>
                </a:r>
                <a:r>
                  <a:rPr lang="en-US" sz="984" b="1"/>
                  <a:t>  Acsample, Christopher  [Member ID: 123456789]</a:t>
                </a:r>
              </a:p>
            </p:txBody>
          </p:sp>
        </p:grpSp>
        <p:pic>
          <p:nvPicPr>
            <p:cNvPr id="17" name="Picture 16">
              <a:extLst>
                <a:ext uri="{FF2B5EF4-FFF2-40B4-BE49-F238E27FC236}">
                  <a16:creationId xmlns:a16="http://schemas.microsoft.com/office/drawing/2014/main" id="{9A352E5E-85A8-5EBF-F4CB-4084C305444B}"/>
                </a:ext>
              </a:extLst>
            </p:cNvPr>
            <p:cNvPicPr>
              <a:picLocks noChangeAspect="1"/>
            </p:cNvPicPr>
            <p:nvPr/>
          </p:nvPicPr>
          <p:blipFill>
            <a:blip r:embed="rId5"/>
            <a:stretch>
              <a:fillRect/>
            </a:stretch>
          </p:blipFill>
          <p:spPr>
            <a:xfrm>
              <a:off x="6573897" y="754447"/>
              <a:ext cx="11574109" cy="786590"/>
            </a:xfrm>
            <a:prstGeom prst="rect">
              <a:avLst/>
            </a:prstGeom>
          </p:spPr>
        </p:pic>
        <p:sp>
          <p:nvSpPr>
            <p:cNvPr id="18" name="TextBox 17">
              <a:extLst>
                <a:ext uri="{FF2B5EF4-FFF2-40B4-BE49-F238E27FC236}">
                  <a16:creationId xmlns:a16="http://schemas.microsoft.com/office/drawing/2014/main" id="{0E1E95E0-F238-19C5-36A2-93D69263F412}"/>
                </a:ext>
              </a:extLst>
            </p:cNvPr>
            <p:cNvSpPr txBox="1"/>
            <p:nvPr/>
          </p:nvSpPr>
          <p:spPr>
            <a:xfrm>
              <a:off x="5138358" y="1731027"/>
              <a:ext cx="8480007" cy="346727"/>
            </a:xfrm>
            <a:prstGeom prst="rect">
              <a:avLst/>
            </a:prstGeom>
            <a:solidFill>
              <a:schemeClr val="accent2"/>
            </a:solidFill>
          </p:spPr>
          <p:txBody>
            <a:bodyPr wrap="square" rtlCol="0">
              <a:spAutoFit/>
            </a:bodyPr>
            <a:lstStyle/>
            <a:p>
              <a:r>
                <a:rPr lang="en-US" sz="984"/>
                <a:t>Viewing:</a:t>
              </a:r>
              <a:r>
                <a:rPr lang="en-US" sz="984" b="1"/>
                <a:t>  AbSample, Albert  [Member ID: 123456789]</a:t>
              </a:r>
            </a:p>
          </p:txBody>
        </p:sp>
        <p:sp>
          <p:nvSpPr>
            <p:cNvPr id="19" name="TextBox 18">
              <a:extLst>
                <a:ext uri="{FF2B5EF4-FFF2-40B4-BE49-F238E27FC236}">
                  <a16:creationId xmlns:a16="http://schemas.microsoft.com/office/drawing/2014/main" id="{233145FB-A9F2-1D9E-9CF5-01E4A14585E0}"/>
                </a:ext>
              </a:extLst>
            </p:cNvPr>
            <p:cNvSpPr txBox="1"/>
            <p:nvPr/>
          </p:nvSpPr>
          <p:spPr>
            <a:xfrm>
              <a:off x="8391974" y="3168917"/>
              <a:ext cx="2280535" cy="1239534"/>
            </a:xfrm>
            <a:prstGeom prst="rect">
              <a:avLst/>
            </a:prstGeom>
            <a:solidFill>
              <a:schemeClr val="accent2"/>
            </a:solidFill>
          </p:spPr>
          <p:txBody>
            <a:bodyPr wrap="square" rtlCol="0">
              <a:spAutoFit/>
            </a:bodyPr>
            <a:lstStyle/>
            <a:p>
              <a:pPr algn="l"/>
              <a:r>
                <a:rPr lang="en-US" sz="1266" b="1"/>
                <a:t>Albert AbSample</a:t>
              </a:r>
            </a:p>
            <a:p>
              <a:pPr algn="l"/>
              <a:r>
                <a:rPr lang="en-US" sz="1266"/>
                <a:t>456 Apple Road</a:t>
              </a:r>
            </a:p>
            <a:p>
              <a:pPr algn="l"/>
              <a:r>
                <a:rPr lang="en-US" sz="1266"/>
                <a:t>Lawrenceville, GA 30043-5877</a:t>
              </a:r>
            </a:p>
          </p:txBody>
        </p:sp>
        <p:sp>
          <p:nvSpPr>
            <p:cNvPr id="20" name="TextBox 19">
              <a:extLst>
                <a:ext uri="{FF2B5EF4-FFF2-40B4-BE49-F238E27FC236}">
                  <a16:creationId xmlns:a16="http://schemas.microsoft.com/office/drawing/2014/main" id="{BDF1B70A-5D57-AA88-1F42-CB0A89BCDE69}"/>
                </a:ext>
              </a:extLst>
            </p:cNvPr>
            <p:cNvSpPr txBox="1"/>
            <p:nvPr/>
          </p:nvSpPr>
          <p:spPr>
            <a:xfrm>
              <a:off x="8420236" y="4417359"/>
              <a:ext cx="4789319" cy="685428"/>
            </a:xfrm>
            <a:prstGeom prst="rect">
              <a:avLst/>
            </a:prstGeom>
            <a:solidFill>
              <a:schemeClr val="accent2"/>
            </a:solidFill>
          </p:spPr>
          <p:txBody>
            <a:bodyPr wrap="square" rtlCol="0">
              <a:spAutoFit/>
            </a:bodyPr>
            <a:lstStyle/>
            <a:p>
              <a:pPr algn="l"/>
              <a:r>
                <a:rPr lang="en-US" sz="1266" b="1"/>
                <a:t>Phone: </a:t>
              </a:r>
              <a:r>
                <a:rPr lang="en-US" sz="1266"/>
                <a:t>(555) 555-5555</a:t>
              </a:r>
            </a:p>
            <a:p>
              <a:pPr algn="l"/>
              <a:r>
                <a:rPr lang="en-US" sz="1266" b="1"/>
                <a:t>Email: </a:t>
              </a:r>
              <a:r>
                <a:rPr lang="en-US" sz="1266"/>
                <a:t> AlbertAbSampleHome@email.COM</a:t>
              </a:r>
            </a:p>
          </p:txBody>
        </p:sp>
        <p:sp>
          <p:nvSpPr>
            <p:cNvPr id="21" name="TextBox 20">
              <a:extLst>
                <a:ext uri="{FF2B5EF4-FFF2-40B4-BE49-F238E27FC236}">
                  <a16:creationId xmlns:a16="http://schemas.microsoft.com/office/drawing/2014/main" id="{4CB9B93E-82CF-5CA5-CB87-7CD8D29D7849}"/>
                </a:ext>
              </a:extLst>
            </p:cNvPr>
            <p:cNvSpPr txBox="1"/>
            <p:nvPr/>
          </p:nvSpPr>
          <p:spPr>
            <a:xfrm>
              <a:off x="8115259" y="8366222"/>
              <a:ext cx="553431" cy="316084"/>
            </a:xfrm>
            <a:prstGeom prst="rect">
              <a:avLst/>
            </a:prstGeom>
            <a:solidFill>
              <a:schemeClr val="accent2"/>
            </a:solidFill>
          </p:spPr>
          <p:txBody>
            <a:bodyPr wrap="square" rtlCol="0">
              <a:spAutoFit/>
            </a:bodyPr>
            <a:lstStyle/>
            <a:p>
              <a:r>
                <a:rPr lang="en-US" sz="844"/>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20000"/>
          </a:bodyPr>
          <a:lstStyle/>
          <a:p>
            <a:r>
              <a:rPr lang="en-US"/>
              <a:t>MILITARY SERVICE</a:t>
            </a:r>
          </a:p>
        </p:txBody>
      </p:sp>
      <p:pic>
        <p:nvPicPr>
          <p:cNvPr id="2" name="Picture 1">
            <a:extLst>
              <a:ext uri="{FF2B5EF4-FFF2-40B4-BE49-F238E27FC236}">
                <a16:creationId xmlns:a16="http://schemas.microsoft.com/office/drawing/2014/main" id="{06DC6DE1-A06A-F1CB-F7CD-BF06862FFEA0}"/>
              </a:ext>
            </a:extLst>
          </p:cNvPr>
          <p:cNvPicPr>
            <a:picLocks noChangeAspect="1"/>
          </p:cNvPicPr>
          <p:nvPr/>
        </p:nvPicPr>
        <p:blipFill>
          <a:blip r:embed="rId6"/>
          <a:stretch>
            <a:fillRect/>
          </a:stretch>
        </p:blipFill>
        <p:spPr>
          <a:xfrm>
            <a:off x="791042" y="962118"/>
            <a:ext cx="2786863" cy="5312967"/>
          </a:xfrm>
          <a:prstGeom prst="rect">
            <a:avLst/>
          </a:prstGeom>
        </p:spPr>
      </p:pic>
      <p:sp>
        <p:nvSpPr>
          <p:cNvPr id="5" name="Rectangle: Rounded Corners 4">
            <a:extLst>
              <a:ext uri="{FF2B5EF4-FFF2-40B4-BE49-F238E27FC236}">
                <a16:creationId xmlns:a16="http://schemas.microsoft.com/office/drawing/2014/main" id="{CF784AD7-E282-3719-076E-25AEBA8C47F1}"/>
              </a:ext>
            </a:extLst>
          </p:cNvPr>
          <p:cNvSpPr/>
          <p:nvPr/>
        </p:nvSpPr>
        <p:spPr>
          <a:xfrm>
            <a:off x="1126395" y="3738096"/>
            <a:ext cx="1607295" cy="35248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nvGrpSpPr>
          <p:cNvPr id="27" name="Group 26">
            <a:extLst>
              <a:ext uri="{FF2B5EF4-FFF2-40B4-BE49-F238E27FC236}">
                <a16:creationId xmlns:a16="http://schemas.microsoft.com/office/drawing/2014/main" id="{67C49889-D436-0DC9-6A4F-70C30F3158ED}"/>
              </a:ext>
            </a:extLst>
          </p:cNvPr>
          <p:cNvGrpSpPr/>
          <p:nvPr/>
        </p:nvGrpSpPr>
        <p:grpSpPr>
          <a:xfrm>
            <a:off x="4554493" y="137625"/>
            <a:ext cx="7049467" cy="6375448"/>
            <a:chOff x="-3698512" y="-448301"/>
            <a:chExt cx="10026215" cy="9067581"/>
          </a:xfrm>
        </p:grpSpPr>
        <p:grpSp>
          <p:nvGrpSpPr>
            <p:cNvPr id="8" name="Group 7">
              <a:extLst>
                <a:ext uri="{FF2B5EF4-FFF2-40B4-BE49-F238E27FC236}">
                  <a16:creationId xmlns:a16="http://schemas.microsoft.com/office/drawing/2014/main" id="{19E7EA04-6708-0D8E-A0EE-E90323AC6453}"/>
                </a:ext>
              </a:extLst>
            </p:cNvPr>
            <p:cNvGrpSpPr/>
            <p:nvPr/>
          </p:nvGrpSpPr>
          <p:grpSpPr>
            <a:xfrm>
              <a:off x="-3539443" y="-448301"/>
              <a:ext cx="9867146" cy="9067581"/>
              <a:chOff x="6348046" y="237499"/>
              <a:chExt cx="9867146" cy="9067581"/>
            </a:xfrm>
          </p:grpSpPr>
          <p:pic>
            <p:nvPicPr>
              <p:cNvPr id="4" name="Picture 3">
                <a:extLst>
                  <a:ext uri="{FF2B5EF4-FFF2-40B4-BE49-F238E27FC236}">
                    <a16:creationId xmlns:a16="http://schemas.microsoft.com/office/drawing/2014/main" id="{686956C4-E52B-DFB1-65D9-6D0CF5B6D521}"/>
                  </a:ext>
                </a:extLst>
              </p:cNvPr>
              <p:cNvPicPr>
                <a:picLocks noChangeAspect="1"/>
              </p:cNvPicPr>
              <p:nvPr/>
            </p:nvPicPr>
            <p:blipFill>
              <a:blip r:embed="rId7"/>
              <a:stretch>
                <a:fillRect/>
              </a:stretch>
            </p:blipFill>
            <p:spPr>
              <a:xfrm>
                <a:off x="6366342" y="237499"/>
                <a:ext cx="9848850" cy="7743825"/>
              </a:xfrm>
              <a:prstGeom prst="rect">
                <a:avLst/>
              </a:prstGeom>
            </p:spPr>
          </p:pic>
          <p:sp>
            <p:nvSpPr>
              <p:cNvPr id="7" name="Rectangle 6">
                <a:extLst>
                  <a:ext uri="{FF2B5EF4-FFF2-40B4-BE49-F238E27FC236}">
                    <a16:creationId xmlns:a16="http://schemas.microsoft.com/office/drawing/2014/main" id="{FBF4BBBE-12CF-2EBE-2DB6-A819F20FF96B}"/>
                  </a:ext>
                </a:extLst>
              </p:cNvPr>
              <p:cNvSpPr/>
              <p:nvPr/>
            </p:nvSpPr>
            <p:spPr>
              <a:xfrm>
                <a:off x="6348046" y="7828940"/>
                <a:ext cx="9867146" cy="1476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pic>
          <p:nvPicPr>
            <p:cNvPr id="25" name="Picture 24">
              <a:extLst>
                <a:ext uri="{FF2B5EF4-FFF2-40B4-BE49-F238E27FC236}">
                  <a16:creationId xmlns:a16="http://schemas.microsoft.com/office/drawing/2014/main" id="{3F3C053B-1CEB-EF70-4122-8A3CBD2D4C62}"/>
                </a:ext>
              </a:extLst>
            </p:cNvPr>
            <p:cNvPicPr>
              <a:picLocks noChangeAspect="1"/>
            </p:cNvPicPr>
            <p:nvPr/>
          </p:nvPicPr>
          <p:blipFill>
            <a:blip r:embed="rId5"/>
            <a:stretch>
              <a:fillRect/>
            </a:stretch>
          </p:blipFill>
          <p:spPr>
            <a:xfrm>
              <a:off x="-3698512" y="-144055"/>
              <a:ext cx="9647166" cy="655633"/>
            </a:xfrm>
            <a:prstGeom prst="rect">
              <a:avLst/>
            </a:prstGeom>
          </p:spPr>
        </p:pic>
        <p:sp>
          <p:nvSpPr>
            <p:cNvPr id="26" name="TextBox 25">
              <a:extLst>
                <a:ext uri="{FF2B5EF4-FFF2-40B4-BE49-F238E27FC236}">
                  <a16:creationId xmlns:a16="http://schemas.microsoft.com/office/drawing/2014/main" id="{DB139A8D-E136-1429-4E25-4FC69078C3E2}"/>
                </a:ext>
              </a:extLst>
            </p:cNvPr>
            <p:cNvSpPr txBox="1"/>
            <p:nvPr/>
          </p:nvSpPr>
          <p:spPr>
            <a:xfrm>
              <a:off x="-3379668" y="653129"/>
              <a:ext cx="5662028" cy="346727"/>
            </a:xfrm>
            <a:prstGeom prst="rect">
              <a:avLst/>
            </a:prstGeom>
            <a:solidFill>
              <a:schemeClr val="accent2"/>
            </a:solidFill>
          </p:spPr>
          <p:txBody>
            <a:bodyPr wrap="square" rtlCol="0">
              <a:spAutoFit/>
            </a:bodyPr>
            <a:lstStyle/>
            <a:p>
              <a:pPr algn="l"/>
              <a:r>
                <a:rPr lang="en-US" sz="984"/>
                <a:t>Viewing:</a:t>
              </a:r>
              <a:r>
                <a:rPr lang="en-US" sz="984" b="1"/>
                <a:t>  AbSample, Albert  [Member ID: 123456789]</a:t>
              </a:r>
            </a:p>
          </p:txBody>
        </p:sp>
      </p:grpSp>
      <p:pic>
        <p:nvPicPr>
          <p:cNvPr id="3" name="Picture 2" descr="Usage of all American Legion emblems | The American Legion">
            <a:extLst>
              <a:ext uri="{FF2B5EF4-FFF2-40B4-BE49-F238E27FC236}">
                <a16:creationId xmlns:a16="http://schemas.microsoft.com/office/drawing/2014/main" id="{37156030-24D7-FF46-4144-CD871B78AB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5304" y="6075199"/>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7628420-0F9C-8FD3-2847-58B7CA6B8CFD}"/>
              </a:ext>
            </a:extLst>
          </p:cNvPr>
          <p:cNvPicPr>
            <a:picLocks noChangeAspect="1"/>
          </p:cNvPicPr>
          <p:nvPr/>
        </p:nvPicPr>
        <p:blipFill>
          <a:blip r:embed="rId9"/>
          <a:stretch>
            <a:fillRect/>
          </a:stretch>
        </p:blipFill>
        <p:spPr>
          <a:xfrm>
            <a:off x="203381" y="6282095"/>
            <a:ext cx="1846028" cy="544270"/>
          </a:xfrm>
          <a:prstGeom prst="rect">
            <a:avLst/>
          </a:prstGeom>
        </p:spPr>
      </p:pic>
      <p:sp>
        <p:nvSpPr>
          <p:cNvPr id="10" name="TextBox 9">
            <a:extLst>
              <a:ext uri="{FF2B5EF4-FFF2-40B4-BE49-F238E27FC236}">
                <a16:creationId xmlns:a16="http://schemas.microsoft.com/office/drawing/2014/main" id="{A3381C57-F6DC-2E9D-6898-C153432906A6}"/>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11" name="Slide Number Placeholder 5">
            <a:extLst>
              <a:ext uri="{FF2B5EF4-FFF2-40B4-BE49-F238E27FC236}">
                <a16:creationId xmlns:a16="http://schemas.microsoft.com/office/drawing/2014/main" id="{B977CA9A-1CA0-1CF4-5099-FBD7E5C03CA6}"/>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69</a:t>
            </a:fld>
            <a:endParaRPr lang="en-US" dirty="0"/>
          </a:p>
        </p:txBody>
      </p:sp>
    </p:spTree>
    <p:extLst>
      <p:ext uri="{BB962C8B-B14F-4D97-AF65-F5344CB8AC3E}">
        <p14:creationId xmlns:p14="http://schemas.microsoft.com/office/powerpoint/2010/main" val="4216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500" fill="hold"/>
                                        <p:tgtEl>
                                          <p:spTgt spid="27"/>
                                        </p:tgtEl>
                                        <p:attrNameLst>
                                          <p:attrName>ppt_w</p:attrName>
                                        </p:attrNameLst>
                                      </p:cBhvr>
                                      <p:tavLst>
                                        <p:tav tm="0">
                                          <p:val>
                                            <p:fltVal val="0"/>
                                          </p:val>
                                        </p:tav>
                                        <p:tav tm="100000">
                                          <p:val>
                                            <p:strVal val="#ppt_w"/>
                                          </p:val>
                                        </p:tav>
                                      </p:tavLst>
                                    </p:anim>
                                    <p:anim calcmode="lin" valueType="num">
                                      <p:cBhvr>
                                        <p:cTn id="8" dur="1500" fill="hold"/>
                                        <p:tgtEl>
                                          <p:spTgt spid="27"/>
                                        </p:tgtEl>
                                        <p:attrNameLst>
                                          <p:attrName>ppt_h</p:attrName>
                                        </p:attrNameLst>
                                      </p:cBhvr>
                                      <p:tavLst>
                                        <p:tav tm="0">
                                          <p:val>
                                            <p:fltVal val="0"/>
                                          </p:val>
                                        </p:tav>
                                        <p:tav tm="100000">
                                          <p:val>
                                            <p:strVal val="#ppt_h"/>
                                          </p:val>
                                        </p:tav>
                                      </p:tavLst>
                                    </p:anim>
                                    <p:animEffect transition="in" filter="fade">
                                      <p:cBhvr>
                                        <p:cTn id="9"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0"/>
            <a:ext cx="7772400" cy="5943600"/>
          </a:xfrm>
        </p:spPr>
        <p:txBody>
          <a:bodyPr anchor="t">
            <a:normAutofit/>
          </a:bodyPr>
          <a:lstStyle/>
          <a:p>
            <a:br>
              <a:rPr lang="en-US" sz="4400" b="1" cap="small">
                <a:latin typeface="Trajan Pro 3" pitchFamily="18" charset="0"/>
                <a:ea typeface="Tahoma" pitchFamily="34" charset="0"/>
                <a:cs typeface="Tahoma" pitchFamily="34" charset="0"/>
              </a:rPr>
            </a:br>
            <a:br>
              <a:rPr lang="en-US" sz="4400" b="1" cap="small">
                <a:latin typeface="Trajan Pro 3" pitchFamily="18" charset="0"/>
                <a:ea typeface="Tahoma" pitchFamily="34" charset="0"/>
                <a:cs typeface="Tahoma" pitchFamily="34" charset="0"/>
              </a:rPr>
            </a:br>
            <a:endParaRPr lang="en-US" sz="4400" b="1" cap="small">
              <a:latin typeface="Trajan Pro 3" pitchFamily="18" charset="0"/>
              <a:ea typeface="Tahoma" pitchFamily="34" charset="0"/>
              <a:cs typeface="Tahoma" pitchFamily="34" charset="0"/>
            </a:endParaRPr>
          </a:p>
        </p:txBody>
      </p:sp>
      <p:sp>
        <p:nvSpPr>
          <p:cNvPr id="6" name="Title 1"/>
          <p:cNvSpPr txBox="1">
            <a:spLocks/>
          </p:cNvSpPr>
          <p:nvPr/>
        </p:nvSpPr>
        <p:spPr>
          <a:xfrm>
            <a:off x="2676525" y="441404"/>
            <a:ext cx="6838950" cy="661989"/>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a:latin typeface="Arial" panose="020B0604020202020204" pitchFamily="34" charset="0"/>
                <a:cs typeface="Arial" panose="020B0604020202020204" pitchFamily="34" charset="0"/>
              </a:rPr>
              <a:t>The Path To Success</a:t>
            </a:r>
          </a:p>
        </p:txBody>
      </p:sp>
      <p:sp>
        <p:nvSpPr>
          <p:cNvPr id="7" name="Content Placeholder 2"/>
          <p:cNvSpPr txBox="1">
            <a:spLocks/>
          </p:cNvSpPr>
          <p:nvPr/>
        </p:nvSpPr>
        <p:spPr>
          <a:xfrm>
            <a:off x="1018707" y="1468049"/>
            <a:ext cx="10653823" cy="464382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lnSpc>
                <a:spcPct val="100000"/>
              </a:lnSpc>
              <a:spcBef>
                <a:spcPts val="0"/>
              </a:spcBef>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rPr>
              <a:t>Successful Post Adjutants become successful/enthusiastic District Adjutants or Assistant District Adjutants</a:t>
            </a:r>
          </a:p>
          <a:p>
            <a:pPr marL="457200" indent="-457200" algn="l">
              <a:lnSpc>
                <a:spcPct val="100000"/>
              </a:lnSpc>
              <a:spcBef>
                <a:spcPts val="0"/>
              </a:spcBef>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rPr>
              <a:t>Successful District Adjutants become key leaders at District, Department level or beyond</a:t>
            </a:r>
          </a:p>
          <a:p>
            <a:pPr marL="457200" indent="-457200" algn="l">
              <a:lnSpc>
                <a:spcPct val="100000"/>
              </a:lnSpc>
              <a:spcBef>
                <a:spcPts val="0"/>
              </a:spcBef>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rPr>
              <a:t>We need great leaders at all levels of our organization</a:t>
            </a:r>
          </a:p>
          <a:p>
            <a:pPr marL="457200" indent="-457200" algn="l">
              <a:lnSpc>
                <a:spcPct val="100000"/>
              </a:lnSpc>
              <a:spcBef>
                <a:spcPts val="0"/>
              </a:spcBef>
              <a:spcAft>
                <a:spcPts val="600"/>
              </a:spcAft>
              <a:buFont typeface="Arial" panose="020B0604020202020204" pitchFamily="34" charset="0"/>
              <a:buChar char="•"/>
            </a:pPr>
            <a:r>
              <a:rPr lang="en-US" sz="3200" b="1">
                <a:latin typeface="Arial" panose="020B0604020202020204" pitchFamily="34" charset="0"/>
                <a:cs typeface="Arial" panose="020B0604020202020204" pitchFamily="34" charset="0"/>
              </a:rPr>
              <a:t>It all starts at the Post level</a:t>
            </a:r>
          </a:p>
        </p:txBody>
      </p:sp>
      <p:pic>
        <p:nvPicPr>
          <p:cNvPr id="3" name="Picture 2" descr="Usage of all American Legion emblems | The American Legion">
            <a:extLst>
              <a:ext uri="{FF2B5EF4-FFF2-40B4-BE49-F238E27FC236}">
                <a16:creationId xmlns:a16="http://schemas.microsoft.com/office/drawing/2014/main" id="{75147403-DF82-11FC-BB2D-716486B9E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3139" y="5978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C1F7FD5-7046-205D-DCE9-CCAB2423D7C6}"/>
              </a:ext>
            </a:extLst>
          </p:cNvPr>
          <p:cNvPicPr>
            <a:picLocks noChangeAspect="1"/>
          </p:cNvPicPr>
          <p:nvPr/>
        </p:nvPicPr>
        <p:blipFill>
          <a:blip r:embed="rId4"/>
          <a:stretch>
            <a:fillRect/>
          </a:stretch>
        </p:blipFill>
        <p:spPr>
          <a:xfrm>
            <a:off x="95693" y="6177205"/>
            <a:ext cx="1846028" cy="544270"/>
          </a:xfrm>
          <a:prstGeom prst="rect">
            <a:avLst/>
          </a:prstGeom>
        </p:spPr>
      </p:pic>
      <p:sp>
        <p:nvSpPr>
          <p:cNvPr id="5" name="Slide Number Placeholder 5">
            <a:extLst>
              <a:ext uri="{FF2B5EF4-FFF2-40B4-BE49-F238E27FC236}">
                <a16:creationId xmlns:a16="http://schemas.microsoft.com/office/drawing/2014/main" id="{ED92A6DF-2A66-9CAA-68C6-0480EB3AF77D}"/>
              </a:ext>
            </a:extLst>
          </p:cNvPr>
          <p:cNvSpPr>
            <a:spLocks noGrp="1"/>
          </p:cNvSpPr>
          <p:nvPr>
            <p:ph type="sldNum" sz="quarter" idx="12"/>
          </p:nvPr>
        </p:nvSpPr>
        <p:spPr>
          <a:xfrm>
            <a:off x="9448800" y="6476531"/>
            <a:ext cx="2743200" cy="365125"/>
          </a:xfrm>
        </p:spPr>
        <p:txBody>
          <a:bodyPr/>
          <a:lstStyle/>
          <a:p>
            <a:fld id="{3736F221-14E8-449C-89A1-E77488477D1C}" type="slidenum">
              <a:rPr lang="en-US" smtClean="0"/>
              <a:t>7</a:t>
            </a:fld>
            <a:endParaRPr lang="en-US" dirty="0"/>
          </a:p>
        </p:txBody>
      </p:sp>
      <p:sp>
        <p:nvSpPr>
          <p:cNvPr id="8" name="Footer Placeholder 7">
            <a:extLst>
              <a:ext uri="{FF2B5EF4-FFF2-40B4-BE49-F238E27FC236}">
                <a16:creationId xmlns:a16="http://schemas.microsoft.com/office/drawing/2014/main" id="{48E92241-29F0-EE4E-100E-9016CC655DD6}"/>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163002825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3365529-884B-B374-714A-505899464F29}"/>
              </a:ext>
            </a:extLst>
          </p:cNvPr>
          <p:cNvGrpSpPr/>
          <p:nvPr/>
        </p:nvGrpSpPr>
        <p:grpSpPr>
          <a:xfrm>
            <a:off x="4350250" y="137625"/>
            <a:ext cx="7049467" cy="6375448"/>
            <a:chOff x="-3698512" y="-448301"/>
            <a:chExt cx="10026215" cy="9067581"/>
          </a:xfrm>
        </p:grpSpPr>
        <p:grpSp>
          <p:nvGrpSpPr>
            <p:cNvPr id="28" name="Group 27">
              <a:extLst>
                <a:ext uri="{FF2B5EF4-FFF2-40B4-BE49-F238E27FC236}">
                  <a16:creationId xmlns:a16="http://schemas.microsoft.com/office/drawing/2014/main" id="{9A660C08-BE0A-8A7D-B206-3E110B9B3BCD}"/>
                </a:ext>
              </a:extLst>
            </p:cNvPr>
            <p:cNvGrpSpPr/>
            <p:nvPr/>
          </p:nvGrpSpPr>
          <p:grpSpPr>
            <a:xfrm>
              <a:off x="-3539443" y="-448301"/>
              <a:ext cx="9867146" cy="9067581"/>
              <a:chOff x="6348046" y="237499"/>
              <a:chExt cx="9867146" cy="9067581"/>
            </a:xfrm>
          </p:grpSpPr>
          <p:pic>
            <p:nvPicPr>
              <p:cNvPr id="31" name="Picture 30">
                <a:extLst>
                  <a:ext uri="{FF2B5EF4-FFF2-40B4-BE49-F238E27FC236}">
                    <a16:creationId xmlns:a16="http://schemas.microsoft.com/office/drawing/2014/main" id="{017EECDD-ADC4-B5D4-BCA7-B2BD0F1AA86D}"/>
                  </a:ext>
                </a:extLst>
              </p:cNvPr>
              <p:cNvPicPr>
                <a:picLocks noChangeAspect="1"/>
              </p:cNvPicPr>
              <p:nvPr/>
            </p:nvPicPr>
            <p:blipFill>
              <a:blip r:embed="rId3"/>
              <a:stretch>
                <a:fillRect/>
              </a:stretch>
            </p:blipFill>
            <p:spPr>
              <a:xfrm>
                <a:off x="6366342" y="237499"/>
                <a:ext cx="9848850" cy="7743825"/>
              </a:xfrm>
              <a:prstGeom prst="rect">
                <a:avLst/>
              </a:prstGeom>
            </p:spPr>
          </p:pic>
          <p:sp>
            <p:nvSpPr>
              <p:cNvPr id="32" name="Rectangle 31">
                <a:extLst>
                  <a:ext uri="{FF2B5EF4-FFF2-40B4-BE49-F238E27FC236}">
                    <a16:creationId xmlns:a16="http://schemas.microsoft.com/office/drawing/2014/main" id="{4881958E-BF23-06F7-1B0E-0094A79DA99E}"/>
                  </a:ext>
                </a:extLst>
              </p:cNvPr>
              <p:cNvSpPr/>
              <p:nvPr/>
            </p:nvSpPr>
            <p:spPr>
              <a:xfrm>
                <a:off x="6348046" y="7828940"/>
                <a:ext cx="9867146" cy="1476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pic>
          <p:nvPicPr>
            <p:cNvPr id="29" name="Picture 28">
              <a:extLst>
                <a:ext uri="{FF2B5EF4-FFF2-40B4-BE49-F238E27FC236}">
                  <a16:creationId xmlns:a16="http://schemas.microsoft.com/office/drawing/2014/main" id="{B218CFD5-CA72-7095-9045-3699115B7E08}"/>
                </a:ext>
              </a:extLst>
            </p:cNvPr>
            <p:cNvPicPr>
              <a:picLocks noChangeAspect="1"/>
            </p:cNvPicPr>
            <p:nvPr/>
          </p:nvPicPr>
          <p:blipFill>
            <a:blip r:embed="rId4"/>
            <a:stretch>
              <a:fillRect/>
            </a:stretch>
          </p:blipFill>
          <p:spPr>
            <a:xfrm>
              <a:off x="-3698512" y="-144055"/>
              <a:ext cx="9647166" cy="655633"/>
            </a:xfrm>
            <a:prstGeom prst="rect">
              <a:avLst/>
            </a:prstGeom>
          </p:spPr>
        </p:pic>
        <p:sp>
          <p:nvSpPr>
            <p:cNvPr id="30" name="TextBox 29">
              <a:extLst>
                <a:ext uri="{FF2B5EF4-FFF2-40B4-BE49-F238E27FC236}">
                  <a16:creationId xmlns:a16="http://schemas.microsoft.com/office/drawing/2014/main" id="{A66527D1-D748-B118-D67D-1581257DE16B}"/>
                </a:ext>
              </a:extLst>
            </p:cNvPr>
            <p:cNvSpPr txBox="1"/>
            <p:nvPr/>
          </p:nvSpPr>
          <p:spPr>
            <a:xfrm>
              <a:off x="-3379668" y="653129"/>
              <a:ext cx="5662028" cy="346727"/>
            </a:xfrm>
            <a:prstGeom prst="rect">
              <a:avLst/>
            </a:prstGeom>
            <a:solidFill>
              <a:schemeClr val="accent2"/>
            </a:solidFill>
          </p:spPr>
          <p:txBody>
            <a:bodyPr wrap="square" rtlCol="0">
              <a:spAutoFit/>
            </a:bodyPr>
            <a:lstStyle/>
            <a:p>
              <a:pPr algn="l"/>
              <a:r>
                <a:rPr lang="en-US" sz="984"/>
                <a:t>Viewing:</a:t>
              </a:r>
              <a:r>
                <a:rPr lang="en-US" sz="984" b="1"/>
                <a:t>  AbSample, Albert  [Member ID: 123456789]</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20000"/>
          </a:bodyPr>
          <a:lstStyle/>
          <a:p>
            <a:r>
              <a:rPr lang="en-US"/>
              <a:t>MILITARY SERVICE</a:t>
            </a:r>
          </a:p>
        </p:txBody>
      </p:sp>
      <p:pic>
        <p:nvPicPr>
          <p:cNvPr id="2" name="Picture 1">
            <a:extLst>
              <a:ext uri="{FF2B5EF4-FFF2-40B4-BE49-F238E27FC236}">
                <a16:creationId xmlns:a16="http://schemas.microsoft.com/office/drawing/2014/main" id="{942F0974-0ED4-8EB3-B62C-D34B4CFB7B69}"/>
              </a:ext>
            </a:extLst>
          </p:cNvPr>
          <p:cNvPicPr>
            <a:picLocks noChangeAspect="1"/>
          </p:cNvPicPr>
          <p:nvPr/>
        </p:nvPicPr>
        <p:blipFill>
          <a:blip r:embed="rId5"/>
          <a:stretch>
            <a:fillRect/>
          </a:stretch>
        </p:blipFill>
        <p:spPr>
          <a:xfrm>
            <a:off x="791042" y="962118"/>
            <a:ext cx="2786863" cy="5312967"/>
          </a:xfrm>
          <a:prstGeom prst="rect">
            <a:avLst/>
          </a:prstGeom>
        </p:spPr>
      </p:pic>
      <p:sp>
        <p:nvSpPr>
          <p:cNvPr id="3" name="Rectangle: Rounded Corners 2">
            <a:extLst>
              <a:ext uri="{FF2B5EF4-FFF2-40B4-BE49-F238E27FC236}">
                <a16:creationId xmlns:a16="http://schemas.microsoft.com/office/drawing/2014/main" id="{A372C909-F6A7-1979-7FEB-72B8FA2185A4}"/>
              </a:ext>
            </a:extLst>
          </p:cNvPr>
          <p:cNvSpPr/>
          <p:nvPr/>
        </p:nvSpPr>
        <p:spPr>
          <a:xfrm>
            <a:off x="1126395" y="3738096"/>
            <a:ext cx="1607295" cy="35248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4" name="Rectangle: Rounded Corners 13">
            <a:extLst>
              <a:ext uri="{FF2B5EF4-FFF2-40B4-BE49-F238E27FC236}">
                <a16:creationId xmlns:a16="http://schemas.microsoft.com/office/drawing/2014/main" id="{737931ED-FF48-B8A6-5D64-13817078DFE8}"/>
              </a:ext>
            </a:extLst>
          </p:cNvPr>
          <p:cNvSpPr/>
          <p:nvPr/>
        </p:nvSpPr>
        <p:spPr>
          <a:xfrm>
            <a:off x="4423965" y="4240890"/>
            <a:ext cx="7086738" cy="158110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6" name="Picture 15">
            <a:extLst>
              <a:ext uri="{FF2B5EF4-FFF2-40B4-BE49-F238E27FC236}">
                <a16:creationId xmlns:a16="http://schemas.microsoft.com/office/drawing/2014/main" id="{C276F365-CC8B-0A74-B0B0-DC07412002F7}"/>
              </a:ext>
            </a:extLst>
          </p:cNvPr>
          <p:cNvPicPr>
            <a:picLocks noChangeAspect="1"/>
          </p:cNvPicPr>
          <p:nvPr/>
        </p:nvPicPr>
        <p:blipFill>
          <a:blip r:embed="rId6"/>
          <a:stretch>
            <a:fillRect/>
          </a:stretch>
        </p:blipFill>
        <p:spPr>
          <a:xfrm>
            <a:off x="4791392" y="225594"/>
            <a:ext cx="5700660" cy="3864985"/>
          </a:xfrm>
          <a:prstGeom prst="rect">
            <a:avLst/>
          </a:prstGeom>
          <a:ln w="28575">
            <a:solidFill>
              <a:schemeClr val="accent1"/>
            </a:solidFill>
          </a:ln>
        </p:spPr>
      </p:pic>
      <p:pic>
        <p:nvPicPr>
          <p:cNvPr id="4" name="Picture 2" descr="Usage of all American Legion emblems | The American Legion">
            <a:extLst>
              <a:ext uri="{FF2B5EF4-FFF2-40B4-BE49-F238E27FC236}">
                <a16:creationId xmlns:a16="http://schemas.microsoft.com/office/drawing/2014/main" id="{4A66E49E-1AB0-8CA2-7BF0-F2F0B46C7D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06791" y="608752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8664BD6-0F2B-27C2-690D-9CD1474CEA6E}"/>
              </a:ext>
            </a:extLst>
          </p:cNvPr>
          <p:cNvPicPr>
            <a:picLocks noChangeAspect="1"/>
          </p:cNvPicPr>
          <p:nvPr/>
        </p:nvPicPr>
        <p:blipFill>
          <a:blip r:embed="rId8"/>
          <a:stretch>
            <a:fillRect/>
          </a:stretch>
        </p:blipFill>
        <p:spPr>
          <a:xfrm>
            <a:off x="203381" y="6272370"/>
            <a:ext cx="1846028" cy="544270"/>
          </a:xfrm>
          <a:prstGeom prst="rect">
            <a:avLst/>
          </a:prstGeom>
        </p:spPr>
      </p:pic>
      <p:sp>
        <p:nvSpPr>
          <p:cNvPr id="7" name="TextBox 6">
            <a:extLst>
              <a:ext uri="{FF2B5EF4-FFF2-40B4-BE49-F238E27FC236}">
                <a16:creationId xmlns:a16="http://schemas.microsoft.com/office/drawing/2014/main" id="{81AE889B-C8F1-25DD-F8E4-E89CE7B3B37A}"/>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8" name="Slide Number Placeholder 5">
            <a:extLst>
              <a:ext uri="{FF2B5EF4-FFF2-40B4-BE49-F238E27FC236}">
                <a16:creationId xmlns:a16="http://schemas.microsoft.com/office/drawing/2014/main" id="{F68B5387-84F3-F067-A94D-2472CB9FE680}"/>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70</a:t>
            </a:fld>
            <a:endParaRPr lang="en-US" dirty="0"/>
          </a:p>
        </p:txBody>
      </p:sp>
    </p:spTree>
    <p:extLst>
      <p:ext uri="{BB962C8B-B14F-4D97-AF65-F5344CB8AC3E}">
        <p14:creationId xmlns:p14="http://schemas.microsoft.com/office/powerpoint/2010/main" val="191282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436F850-A70B-0286-F300-B15B8A474334}"/>
              </a:ext>
            </a:extLst>
          </p:cNvPr>
          <p:cNvGrpSpPr/>
          <p:nvPr/>
        </p:nvGrpSpPr>
        <p:grpSpPr>
          <a:xfrm>
            <a:off x="3657353" y="137625"/>
            <a:ext cx="9147130" cy="6523817"/>
            <a:chOff x="5138358" y="237499"/>
            <a:chExt cx="13009648" cy="9278601"/>
          </a:xfrm>
        </p:grpSpPr>
        <p:grpSp>
          <p:nvGrpSpPr>
            <p:cNvPr id="7" name="Group 6">
              <a:extLst>
                <a:ext uri="{FF2B5EF4-FFF2-40B4-BE49-F238E27FC236}">
                  <a16:creationId xmlns:a16="http://schemas.microsoft.com/office/drawing/2014/main" id="{D800F97C-857E-88E2-8E9F-7667A24EB9A9}"/>
                </a:ext>
              </a:extLst>
            </p:cNvPr>
            <p:cNvGrpSpPr/>
            <p:nvPr/>
          </p:nvGrpSpPr>
          <p:grpSpPr>
            <a:xfrm>
              <a:off x="5534125" y="237499"/>
              <a:ext cx="10204105" cy="9278601"/>
              <a:chOff x="5534125" y="237499"/>
              <a:chExt cx="10204105" cy="9278601"/>
            </a:xfrm>
          </p:grpSpPr>
          <p:pic>
            <p:nvPicPr>
              <p:cNvPr id="22" name="Picture 21">
                <a:extLst>
                  <a:ext uri="{FF2B5EF4-FFF2-40B4-BE49-F238E27FC236}">
                    <a16:creationId xmlns:a16="http://schemas.microsoft.com/office/drawing/2014/main" id="{4308F5BE-B2E4-C182-8E27-A2B18DB19339}"/>
                  </a:ext>
                </a:extLst>
              </p:cNvPr>
              <p:cNvPicPr>
                <a:picLocks noChangeAspect="1"/>
              </p:cNvPicPr>
              <p:nvPr/>
            </p:nvPicPr>
            <p:blipFill>
              <a:blip r:embed="rId3"/>
              <a:stretch>
                <a:fillRect/>
              </a:stretch>
            </p:blipFill>
            <p:spPr>
              <a:xfrm>
                <a:off x="6573897" y="237499"/>
                <a:ext cx="9164333" cy="9278601"/>
              </a:xfrm>
              <a:prstGeom prst="rect">
                <a:avLst/>
              </a:prstGeom>
            </p:spPr>
          </p:pic>
          <p:pic>
            <p:nvPicPr>
              <p:cNvPr id="24" name="Picture 23">
                <a:extLst>
                  <a:ext uri="{FF2B5EF4-FFF2-40B4-BE49-F238E27FC236}">
                    <a16:creationId xmlns:a16="http://schemas.microsoft.com/office/drawing/2014/main" id="{F1FB61BA-FDFB-F0B0-9936-E5FC55B1D5CB}"/>
                  </a:ext>
                </a:extLst>
              </p:cNvPr>
              <p:cNvPicPr>
                <a:picLocks noChangeAspect="1"/>
              </p:cNvPicPr>
              <p:nvPr/>
            </p:nvPicPr>
            <p:blipFill>
              <a:blip r:embed="rId4"/>
              <a:stretch>
                <a:fillRect/>
              </a:stretch>
            </p:blipFill>
            <p:spPr>
              <a:xfrm>
                <a:off x="14088514" y="3265691"/>
                <a:ext cx="520037" cy="307777"/>
              </a:xfrm>
              <a:prstGeom prst="rect">
                <a:avLst/>
              </a:prstGeom>
            </p:spPr>
          </p:pic>
          <p:sp>
            <p:nvSpPr>
              <p:cNvPr id="25" name="TextBox 24">
                <a:extLst>
                  <a:ext uri="{FF2B5EF4-FFF2-40B4-BE49-F238E27FC236}">
                    <a16:creationId xmlns:a16="http://schemas.microsoft.com/office/drawing/2014/main" id="{B71C1EFA-E9CC-9C77-BA5D-21BDFD118887}"/>
                  </a:ext>
                </a:extLst>
              </p:cNvPr>
              <p:cNvSpPr txBox="1"/>
              <p:nvPr/>
            </p:nvSpPr>
            <p:spPr>
              <a:xfrm>
                <a:off x="5534125" y="1713640"/>
                <a:ext cx="7996236" cy="346727"/>
              </a:xfrm>
              <a:prstGeom prst="rect">
                <a:avLst/>
              </a:prstGeom>
              <a:solidFill>
                <a:schemeClr val="accent2"/>
              </a:solidFill>
            </p:spPr>
            <p:txBody>
              <a:bodyPr wrap="square" rtlCol="0">
                <a:spAutoFit/>
              </a:bodyPr>
              <a:lstStyle/>
              <a:p>
                <a:r>
                  <a:rPr lang="en-US" sz="984"/>
                  <a:t>Viewing:</a:t>
                </a:r>
                <a:r>
                  <a:rPr lang="en-US" sz="984" b="1"/>
                  <a:t>  Acsample, Christopher  [Member ID: 123456789]</a:t>
                </a:r>
              </a:p>
            </p:txBody>
          </p:sp>
        </p:grpSp>
        <p:pic>
          <p:nvPicPr>
            <p:cNvPr id="8" name="Picture 7">
              <a:extLst>
                <a:ext uri="{FF2B5EF4-FFF2-40B4-BE49-F238E27FC236}">
                  <a16:creationId xmlns:a16="http://schemas.microsoft.com/office/drawing/2014/main" id="{37D7F105-A7FF-5EA7-AB25-DB42C1134BAF}"/>
                </a:ext>
              </a:extLst>
            </p:cNvPr>
            <p:cNvPicPr>
              <a:picLocks noChangeAspect="1"/>
            </p:cNvPicPr>
            <p:nvPr/>
          </p:nvPicPr>
          <p:blipFill>
            <a:blip r:embed="rId5"/>
            <a:stretch>
              <a:fillRect/>
            </a:stretch>
          </p:blipFill>
          <p:spPr>
            <a:xfrm>
              <a:off x="6573897" y="754447"/>
              <a:ext cx="11574109" cy="786590"/>
            </a:xfrm>
            <a:prstGeom prst="rect">
              <a:avLst/>
            </a:prstGeom>
          </p:spPr>
        </p:pic>
        <p:sp>
          <p:nvSpPr>
            <p:cNvPr id="13" name="TextBox 12">
              <a:extLst>
                <a:ext uri="{FF2B5EF4-FFF2-40B4-BE49-F238E27FC236}">
                  <a16:creationId xmlns:a16="http://schemas.microsoft.com/office/drawing/2014/main" id="{8ED34505-0348-2AAD-91DC-5A82C15307ED}"/>
                </a:ext>
              </a:extLst>
            </p:cNvPr>
            <p:cNvSpPr txBox="1"/>
            <p:nvPr/>
          </p:nvSpPr>
          <p:spPr>
            <a:xfrm>
              <a:off x="5138358" y="1731027"/>
              <a:ext cx="8480007" cy="346727"/>
            </a:xfrm>
            <a:prstGeom prst="rect">
              <a:avLst/>
            </a:prstGeom>
            <a:solidFill>
              <a:schemeClr val="accent2"/>
            </a:solidFill>
          </p:spPr>
          <p:txBody>
            <a:bodyPr wrap="square" rtlCol="0">
              <a:spAutoFit/>
            </a:bodyPr>
            <a:lstStyle/>
            <a:p>
              <a:r>
                <a:rPr lang="en-US" sz="984"/>
                <a:t>Viewing:</a:t>
              </a:r>
              <a:r>
                <a:rPr lang="en-US" sz="984" b="1"/>
                <a:t>  AbSample, Albert  [Member ID: 123456789]</a:t>
              </a:r>
            </a:p>
          </p:txBody>
        </p:sp>
        <p:sp>
          <p:nvSpPr>
            <p:cNvPr id="14" name="TextBox 13">
              <a:extLst>
                <a:ext uri="{FF2B5EF4-FFF2-40B4-BE49-F238E27FC236}">
                  <a16:creationId xmlns:a16="http://schemas.microsoft.com/office/drawing/2014/main" id="{7B63C887-2A90-0AEB-14E2-9B76534DB601}"/>
                </a:ext>
              </a:extLst>
            </p:cNvPr>
            <p:cNvSpPr txBox="1"/>
            <p:nvPr/>
          </p:nvSpPr>
          <p:spPr>
            <a:xfrm>
              <a:off x="8391974" y="3168917"/>
              <a:ext cx="2280535" cy="1239534"/>
            </a:xfrm>
            <a:prstGeom prst="rect">
              <a:avLst/>
            </a:prstGeom>
            <a:solidFill>
              <a:schemeClr val="accent2"/>
            </a:solidFill>
          </p:spPr>
          <p:txBody>
            <a:bodyPr wrap="square" rtlCol="0">
              <a:spAutoFit/>
            </a:bodyPr>
            <a:lstStyle/>
            <a:p>
              <a:pPr algn="l"/>
              <a:r>
                <a:rPr lang="en-US" sz="1266" b="1"/>
                <a:t>Albert AbSample</a:t>
              </a:r>
            </a:p>
            <a:p>
              <a:pPr algn="l"/>
              <a:r>
                <a:rPr lang="en-US" sz="1266"/>
                <a:t>456 Apple Road</a:t>
              </a:r>
            </a:p>
            <a:p>
              <a:pPr algn="l"/>
              <a:r>
                <a:rPr lang="en-US" sz="1266"/>
                <a:t>Lawrenceville, GA 30043-5877</a:t>
              </a:r>
            </a:p>
          </p:txBody>
        </p:sp>
        <p:sp>
          <p:nvSpPr>
            <p:cNvPr id="15" name="TextBox 14">
              <a:extLst>
                <a:ext uri="{FF2B5EF4-FFF2-40B4-BE49-F238E27FC236}">
                  <a16:creationId xmlns:a16="http://schemas.microsoft.com/office/drawing/2014/main" id="{584DD9FF-029C-3D0A-F116-334F2C137070}"/>
                </a:ext>
              </a:extLst>
            </p:cNvPr>
            <p:cNvSpPr txBox="1"/>
            <p:nvPr/>
          </p:nvSpPr>
          <p:spPr>
            <a:xfrm>
              <a:off x="8420236" y="4417359"/>
              <a:ext cx="4789319" cy="685428"/>
            </a:xfrm>
            <a:prstGeom prst="rect">
              <a:avLst/>
            </a:prstGeom>
            <a:solidFill>
              <a:schemeClr val="accent2"/>
            </a:solidFill>
          </p:spPr>
          <p:txBody>
            <a:bodyPr wrap="square" rtlCol="0">
              <a:spAutoFit/>
            </a:bodyPr>
            <a:lstStyle/>
            <a:p>
              <a:pPr algn="l"/>
              <a:r>
                <a:rPr lang="en-US" sz="1266" b="1"/>
                <a:t>Phone: </a:t>
              </a:r>
              <a:r>
                <a:rPr lang="en-US" sz="1266"/>
                <a:t>(555) 555-5555</a:t>
              </a:r>
            </a:p>
            <a:p>
              <a:pPr algn="l"/>
              <a:r>
                <a:rPr lang="en-US" sz="1266" b="1"/>
                <a:t>Email: </a:t>
              </a:r>
              <a:r>
                <a:rPr lang="en-US" sz="1266"/>
                <a:t> AlbertAbSampleHome@email.COM</a:t>
              </a:r>
            </a:p>
          </p:txBody>
        </p:sp>
        <p:sp>
          <p:nvSpPr>
            <p:cNvPr id="16" name="TextBox 15">
              <a:extLst>
                <a:ext uri="{FF2B5EF4-FFF2-40B4-BE49-F238E27FC236}">
                  <a16:creationId xmlns:a16="http://schemas.microsoft.com/office/drawing/2014/main" id="{9C77714B-AC2E-60AF-DAA5-344D6A0F8AB5}"/>
                </a:ext>
              </a:extLst>
            </p:cNvPr>
            <p:cNvSpPr txBox="1"/>
            <p:nvPr/>
          </p:nvSpPr>
          <p:spPr>
            <a:xfrm>
              <a:off x="8115259" y="8366222"/>
              <a:ext cx="553431" cy="316084"/>
            </a:xfrm>
            <a:prstGeom prst="rect">
              <a:avLst/>
            </a:prstGeom>
            <a:solidFill>
              <a:schemeClr val="accent2"/>
            </a:solidFill>
          </p:spPr>
          <p:txBody>
            <a:bodyPr wrap="square" rtlCol="0">
              <a:spAutoFit/>
            </a:bodyPr>
            <a:lstStyle/>
            <a:p>
              <a:r>
                <a:rPr lang="en-US" sz="844"/>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70000" lnSpcReduction="20000"/>
          </a:bodyPr>
          <a:lstStyle/>
          <a:p>
            <a:r>
              <a:rPr lang="en-US"/>
              <a:t>EMERGENCY CONTACTS</a:t>
            </a:r>
          </a:p>
        </p:txBody>
      </p:sp>
      <p:pic>
        <p:nvPicPr>
          <p:cNvPr id="2" name="Picture 1">
            <a:extLst>
              <a:ext uri="{FF2B5EF4-FFF2-40B4-BE49-F238E27FC236}">
                <a16:creationId xmlns:a16="http://schemas.microsoft.com/office/drawing/2014/main" id="{942F0974-0ED4-8EB3-B62C-D34B4CFB7B69}"/>
              </a:ext>
            </a:extLst>
          </p:cNvPr>
          <p:cNvPicPr>
            <a:picLocks noChangeAspect="1"/>
          </p:cNvPicPr>
          <p:nvPr/>
        </p:nvPicPr>
        <p:blipFill>
          <a:blip r:embed="rId6"/>
          <a:stretch>
            <a:fillRect/>
          </a:stretch>
        </p:blipFill>
        <p:spPr>
          <a:xfrm>
            <a:off x="791042" y="962118"/>
            <a:ext cx="2786863" cy="5312967"/>
          </a:xfrm>
          <a:prstGeom prst="rect">
            <a:avLst/>
          </a:prstGeom>
        </p:spPr>
      </p:pic>
      <p:sp>
        <p:nvSpPr>
          <p:cNvPr id="3" name="Rectangle: Rounded Corners 2">
            <a:extLst>
              <a:ext uri="{FF2B5EF4-FFF2-40B4-BE49-F238E27FC236}">
                <a16:creationId xmlns:a16="http://schemas.microsoft.com/office/drawing/2014/main" id="{A372C909-F6A7-1979-7FEB-72B8FA2185A4}"/>
              </a:ext>
            </a:extLst>
          </p:cNvPr>
          <p:cNvSpPr/>
          <p:nvPr/>
        </p:nvSpPr>
        <p:spPr>
          <a:xfrm>
            <a:off x="1126395" y="4405745"/>
            <a:ext cx="1607295" cy="35248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nvGrpSpPr>
          <p:cNvPr id="28" name="Group 27">
            <a:extLst>
              <a:ext uri="{FF2B5EF4-FFF2-40B4-BE49-F238E27FC236}">
                <a16:creationId xmlns:a16="http://schemas.microsoft.com/office/drawing/2014/main" id="{71422202-F724-FC88-8F8B-F97951191043}"/>
              </a:ext>
            </a:extLst>
          </p:cNvPr>
          <p:cNvGrpSpPr/>
          <p:nvPr/>
        </p:nvGrpSpPr>
        <p:grpSpPr>
          <a:xfrm>
            <a:off x="4414894" y="124231"/>
            <a:ext cx="6986066" cy="6523817"/>
            <a:chOff x="7376524" y="2798147"/>
            <a:chExt cx="9936041" cy="9278601"/>
          </a:xfrm>
        </p:grpSpPr>
        <p:grpSp>
          <p:nvGrpSpPr>
            <p:cNvPr id="20" name="Group 19">
              <a:extLst>
                <a:ext uri="{FF2B5EF4-FFF2-40B4-BE49-F238E27FC236}">
                  <a16:creationId xmlns:a16="http://schemas.microsoft.com/office/drawing/2014/main" id="{EA7E1B95-2274-8FDE-BCB7-C29FAAF096B4}"/>
                </a:ext>
              </a:extLst>
            </p:cNvPr>
            <p:cNvGrpSpPr/>
            <p:nvPr/>
          </p:nvGrpSpPr>
          <p:grpSpPr>
            <a:xfrm>
              <a:off x="7376524" y="2798147"/>
              <a:ext cx="9936041" cy="9278601"/>
              <a:chOff x="6013205" y="237499"/>
              <a:chExt cx="9936041" cy="9278601"/>
            </a:xfrm>
          </p:grpSpPr>
          <p:pic>
            <p:nvPicPr>
              <p:cNvPr id="17" name="Picture 16">
                <a:extLst>
                  <a:ext uri="{FF2B5EF4-FFF2-40B4-BE49-F238E27FC236}">
                    <a16:creationId xmlns:a16="http://schemas.microsoft.com/office/drawing/2014/main" id="{D142D313-0420-7DAD-E957-AAA05BE305FB}"/>
                  </a:ext>
                </a:extLst>
              </p:cNvPr>
              <p:cNvPicPr>
                <a:picLocks noChangeAspect="1"/>
              </p:cNvPicPr>
              <p:nvPr/>
            </p:nvPicPr>
            <p:blipFill>
              <a:blip r:embed="rId7"/>
              <a:stretch>
                <a:fillRect/>
              </a:stretch>
            </p:blipFill>
            <p:spPr>
              <a:xfrm>
                <a:off x="6013205" y="237499"/>
                <a:ext cx="9725025" cy="5724525"/>
              </a:xfrm>
              <a:prstGeom prst="rect">
                <a:avLst/>
              </a:prstGeom>
            </p:spPr>
          </p:pic>
          <p:sp>
            <p:nvSpPr>
              <p:cNvPr id="19" name="Rectangle 18">
                <a:extLst>
                  <a:ext uri="{FF2B5EF4-FFF2-40B4-BE49-F238E27FC236}">
                    <a16:creationId xmlns:a16="http://schemas.microsoft.com/office/drawing/2014/main" id="{E9F22B01-7FCC-9D10-E9D0-619A8BF57F4F}"/>
                  </a:ext>
                </a:extLst>
              </p:cNvPr>
              <p:cNvSpPr/>
              <p:nvPr/>
            </p:nvSpPr>
            <p:spPr>
              <a:xfrm>
                <a:off x="6013205" y="5539154"/>
                <a:ext cx="9936041" cy="3976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26" name="TextBox 25">
              <a:extLst>
                <a:ext uri="{FF2B5EF4-FFF2-40B4-BE49-F238E27FC236}">
                  <a16:creationId xmlns:a16="http://schemas.microsoft.com/office/drawing/2014/main" id="{052D4C6F-DE06-3D33-2E0B-72BF9142114D}"/>
                </a:ext>
              </a:extLst>
            </p:cNvPr>
            <p:cNvSpPr txBox="1"/>
            <p:nvPr/>
          </p:nvSpPr>
          <p:spPr>
            <a:xfrm>
              <a:off x="7585549" y="3957194"/>
              <a:ext cx="8480007" cy="346727"/>
            </a:xfrm>
            <a:prstGeom prst="rect">
              <a:avLst/>
            </a:prstGeom>
            <a:solidFill>
              <a:schemeClr val="accent2"/>
            </a:solidFill>
          </p:spPr>
          <p:txBody>
            <a:bodyPr wrap="square" rtlCol="0">
              <a:spAutoFit/>
            </a:bodyPr>
            <a:lstStyle/>
            <a:p>
              <a:pPr algn="l"/>
              <a:r>
                <a:rPr lang="en-US" sz="984"/>
                <a:t>Viewing:</a:t>
              </a:r>
              <a:r>
                <a:rPr lang="en-US" sz="984" b="1"/>
                <a:t>  AbSample, Albert  [Member ID: 123456789]</a:t>
              </a:r>
            </a:p>
          </p:txBody>
        </p:sp>
        <p:pic>
          <p:nvPicPr>
            <p:cNvPr id="27" name="Picture 26">
              <a:extLst>
                <a:ext uri="{FF2B5EF4-FFF2-40B4-BE49-F238E27FC236}">
                  <a16:creationId xmlns:a16="http://schemas.microsoft.com/office/drawing/2014/main" id="{244E1FAB-D782-7BBB-B956-4D407FCC3E2F}"/>
                </a:ext>
              </a:extLst>
            </p:cNvPr>
            <p:cNvPicPr>
              <a:picLocks noChangeAspect="1"/>
            </p:cNvPicPr>
            <p:nvPr/>
          </p:nvPicPr>
          <p:blipFill>
            <a:blip r:embed="rId5"/>
            <a:stretch>
              <a:fillRect/>
            </a:stretch>
          </p:blipFill>
          <p:spPr>
            <a:xfrm>
              <a:off x="7376524" y="3268627"/>
              <a:ext cx="8480007" cy="576311"/>
            </a:xfrm>
            <a:prstGeom prst="rect">
              <a:avLst/>
            </a:prstGeom>
          </p:spPr>
        </p:pic>
      </p:grpSp>
      <p:sp>
        <p:nvSpPr>
          <p:cNvPr id="21" name="Rectangle: Rounded Corners 20">
            <a:extLst>
              <a:ext uri="{FF2B5EF4-FFF2-40B4-BE49-F238E27FC236}">
                <a16:creationId xmlns:a16="http://schemas.microsoft.com/office/drawing/2014/main" id="{981D6DEB-C4DF-838D-02C5-67383374310B}"/>
              </a:ext>
            </a:extLst>
          </p:cNvPr>
          <p:cNvSpPr/>
          <p:nvPr/>
        </p:nvSpPr>
        <p:spPr>
          <a:xfrm>
            <a:off x="4350249" y="2496879"/>
            <a:ext cx="1607295" cy="35248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23" name="Picture 22">
            <a:extLst>
              <a:ext uri="{FF2B5EF4-FFF2-40B4-BE49-F238E27FC236}">
                <a16:creationId xmlns:a16="http://schemas.microsoft.com/office/drawing/2014/main" id="{AA7AE3BE-48D2-99AC-0C9C-88D662C13624}"/>
              </a:ext>
            </a:extLst>
          </p:cNvPr>
          <p:cNvPicPr>
            <a:picLocks noChangeAspect="1"/>
          </p:cNvPicPr>
          <p:nvPr/>
        </p:nvPicPr>
        <p:blipFill>
          <a:blip r:embed="rId8"/>
          <a:stretch>
            <a:fillRect/>
          </a:stretch>
        </p:blipFill>
        <p:spPr>
          <a:xfrm>
            <a:off x="4212419" y="1431009"/>
            <a:ext cx="6164798" cy="5104293"/>
          </a:xfrm>
          <a:prstGeom prst="rect">
            <a:avLst/>
          </a:prstGeom>
          <a:ln w="76200">
            <a:solidFill>
              <a:srgbClr val="FFC000"/>
            </a:solidFill>
          </a:ln>
        </p:spPr>
      </p:pic>
      <p:pic>
        <p:nvPicPr>
          <p:cNvPr id="4" name="Picture 2" descr="Usage of all American Legion emblems | The American Legion">
            <a:extLst>
              <a:ext uri="{FF2B5EF4-FFF2-40B4-BE49-F238E27FC236}">
                <a16:creationId xmlns:a16="http://schemas.microsoft.com/office/drawing/2014/main" id="{E189FC29-F487-A690-896D-0A21C90B6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57043" y="6050633"/>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2E47B8F-703A-0A5F-20AC-1C4C3071121A}"/>
              </a:ext>
            </a:extLst>
          </p:cNvPr>
          <p:cNvPicPr>
            <a:picLocks noChangeAspect="1"/>
          </p:cNvPicPr>
          <p:nvPr/>
        </p:nvPicPr>
        <p:blipFill>
          <a:blip r:embed="rId10"/>
          <a:stretch>
            <a:fillRect/>
          </a:stretch>
        </p:blipFill>
        <p:spPr>
          <a:xfrm>
            <a:off x="203381" y="6247806"/>
            <a:ext cx="1846028" cy="544270"/>
          </a:xfrm>
          <a:prstGeom prst="rect">
            <a:avLst/>
          </a:prstGeom>
        </p:spPr>
      </p:pic>
      <p:sp>
        <p:nvSpPr>
          <p:cNvPr id="10" name="TextBox 9">
            <a:extLst>
              <a:ext uri="{FF2B5EF4-FFF2-40B4-BE49-F238E27FC236}">
                <a16:creationId xmlns:a16="http://schemas.microsoft.com/office/drawing/2014/main" id="{65E1BEFF-4F53-071D-5C41-DE7C08C2D4F6}"/>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11" name="Slide Number Placeholder 5">
            <a:extLst>
              <a:ext uri="{FF2B5EF4-FFF2-40B4-BE49-F238E27FC236}">
                <a16:creationId xmlns:a16="http://schemas.microsoft.com/office/drawing/2014/main" id="{4E7AF473-4661-68E1-DCA5-D2F0A40408C0}"/>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71</a:t>
            </a:fld>
            <a:endParaRPr lang="en-US" dirty="0"/>
          </a:p>
        </p:txBody>
      </p:sp>
    </p:spTree>
    <p:extLst>
      <p:ext uri="{BB962C8B-B14F-4D97-AF65-F5344CB8AC3E}">
        <p14:creationId xmlns:p14="http://schemas.microsoft.com/office/powerpoint/2010/main" val="348168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500" fill="hold"/>
                                        <p:tgtEl>
                                          <p:spTgt spid="28"/>
                                        </p:tgtEl>
                                        <p:attrNameLst>
                                          <p:attrName>ppt_w</p:attrName>
                                        </p:attrNameLst>
                                      </p:cBhvr>
                                      <p:tavLst>
                                        <p:tav tm="0">
                                          <p:val>
                                            <p:fltVal val="0"/>
                                          </p:val>
                                        </p:tav>
                                        <p:tav tm="100000">
                                          <p:val>
                                            <p:strVal val="#ppt_w"/>
                                          </p:val>
                                        </p:tav>
                                      </p:tavLst>
                                    </p:anim>
                                    <p:anim calcmode="lin" valueType="num">
                                      <p:cBhvr>
                                        <p:cTn id="8" dur="1500" fill="hold"/>
                                        <p:tgtEl>
                                          <p:spTgt spid="28"/>
                                        </p:tgtEl>
                                        <p:attrNameLst>
                                          <p:attrName>ppt_h</p:attrName>
                                        </p:attrNameLst>
                                      </p:cBhvr>
                                      <p:tavLst>
                                        <p:tav tm="0">
                                          <p:val>
                                            <p:fltVal val="0"/>
                                          </p:val>
                                        </p:tav>
                                        <p:tav tm="100000">
                                          <p:val>
                                            <p:strVal val="#ppt_h"/>
                                          </p:val>
                                        </p:tav>
                                      </p:tavLst>
                                    </p:anim>
                                    <p:animEffect transition="in" filter="fade">
                                      <p:cBhvr>
                                        <p:cTn id="9" dur="1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up)">
                                      <p:cBhvr>
                                        <p:cTn id="14" dur="1000"/>
                                        <p:tgtEl>
                                          <p:spTgt spid="21"/>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1000" fill="hold"/>
                                        <p:tgtEl>
                                          <p:spTgt spid="23"/>
                                        </p:tgtEl>
                                        <p:attrNameLst>
                                          <p:attrName>ppt_w</p:attrName>
                                        </p:attrNameLst>
                                      </p:cBhvr>
                                      <p:tavLst>
                                        <p:tav tm="0">
                                          <p:val>
                                            <p:fltVal val="0"/>
                                          </p:val>
                                        </p:tav>
                                        <p:tav tm="100000">
                                          <p:val>
                                            <p:strVal val="#ppt_w"/>
                                          </p:val>
                                        </p:tav>
                                      </p:tavLst>
                                    </p:anim>
                                    <p:anim calcmode="lin" valueType="num">
                                      <p:cBhvr>
                                        <p:cTn id="19" dur="1000" fill="hold"/>
                                        <p:tgtEl>
                                          <p:spTgt spid="23"/>
                                        </p:tgtEl>
                                        <p:attrNameLst>
                                          <p:attrName>ppt_h</p:attrName>
                                        </p:attrNameLst>
                                      </p:cBhvr>
                                      <p:tavLst>
                                        <p:tav tm="0">
                                          <p:val>
                                            <p:fltVal val="0"/>
                                          </p:val>
                                        </p:tav>
                                        <p:tav tm="100000">
                                          <p:val>
                                            <p:strVal val="#ppt_h"/>
                                          </p:val>
                                        </p:tav>
                                      </p:tavLst>
                                    </p:anim>
                                    <p:animEffect transition="in" filter="fade">
                                      <p:cBhvr>
                                        <p:cTn id="2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BE785D7-B147-F24E-D446-0047FEF828AB}"/>
              </a:ext>
            </a:extLst>
          </p:cNvPr>
          <p:cNvGrpSpPr/>
          <p:nvPr/>
        </p:nvGrpSpPr>
        <p:grpSpPr>
          <a:xfrm>
            <a:off x="3657353" y="137625"/>
            <a:ext cx="9147130" cy="6523817"/>
            <a:chOff x="5138358" y="237499"/>
            <a:chExt cx="13009648" cy="9278601"/>
          </a:xfrm>
        </p:grpSpPr>
        <p:grpSp>
          <p:nvGrpSpPr>
            <p:cNvPr id="7" name="Group 6">
              <a:extLst>
                <a:ext uri="{FF2B5EF4-FFF2-40B4-BE49-F238E27FC236}">
                  <a16:creationId xmlns:a16="http://schemas.microsoft.com/office/drawing/2014/main" id="{870CEEAD-ED1D-8CE9-6E56-A99595493ABF}"/>
                </a:ext>
              </a:extLst>
            </p:cNvPr>
            <p:cNvGrpSpPr/>
            <p:nvPr/>
          </p:nvGrpSpPr>
          <p:grpSpPr>
            <a:xfrm>
              <a:off x="5534125" y="237499"/>
              <a:ext cx="10204105" cy="9278601"/>
              <a:chOff x="5534125" y="237499"/>
              <a:chExt cx="10204105" cy="9278601"/>
            </a:xfrm>
          </p:grpSpPr>
          <p:pic>
            <p:nvPicPr>
              <p:cNvPr id="24" name="Picture 23">
                <a:extLst>
                  <a:ext uri="{FF2B5EF4-FFF2-40B4-BE49-F238E27FC236}">
                    <a16:creationId xmlns:a16="http://schemas.microsoft.com/office/drawing/2014/main" id="{C2988874-D652-79B9-9E78-DB655ABA92AD}"/>
                  </a:ext>
                </a:extLst>
              </p:cNvPr>
              <p:cNvPicPr>
                <a:picLocks noChangeAspect="1"/>
              </p:cNvPicPr>
              <p:nvPr/>
            </p:nvPicPr>
            <p:blipFill>
              <a:blip r:embed="rId3"/>
              <a:stretch>
                <a:fillRect/>
              </a:stretch>
            </p:blipFill>
            <p:spPr>
              <a:xfrm>
                <a:off x="6573897" y="237499"/>
                <a:ext cx="9164333" cy="9278601"/>
              </a:xfrm>
              <a:prstGeom prst="rect">
                <a:avLst/>
              </a:prstGeom>
            </p:spPr>
          </p:pic>
          <p:pic>
            <p:nvPicPr>
              <p:cNvPr id="25" name="Picture 24">
                <a:extLst>
                  <a:ext uri="{FF2B5EF4-FFF2-40B4-BE49-F238E27FC236}">
                    <a16:creationId xmlns:a16="http://schemas.microsoft.com/office/drawing/2014/main" id="{A699D46F-2277-5348-90D6-16BB87F0BF5E}"/>
                  </a:ext>
                </a:extLst>
              </p:cNvPr>
              <p:cNvPicPr>
                <a:picLocks noChangeAspect="1"/>
              </p:cNvPicPr>
              <p:nvPr/>
            </p:nvPicPr>
            <p:blipFill>
              <a:blip r:embed="rId4"/>
              <a:stretch>
                <a:fillRect/>
              </a:stretch>
            </p:blipFill>
            <p:spPr>
              <a:xfrm>
                <a:off x="14088514" y="3265691"/>
                <a:ext cx="520037" cy="307777"/>
              </a:xfrm>
              <a:prstGeom prst="rect">
                <a:avLst/>
              </a:prstGeom>
            </p:spPr>
          </p:pic>
          <p:sp>
            <p:nvSpPr>
              <p:cNvPr id="26" name="TextBox 25">
                <a:extLst>
                  <a:ext uri="{FF2B5EF4-FFF2-40B4-BE49-F238E27FC236}">
                    <a16:creationId xmlns:a16="http://schemas.microsoft.com/office/drawing/2014/main" id="{9CEE0150-AF0A-52A4-1F6A-8A6EAEEF8BCB}"/>
                  </a:ext>
                </a:extLst>
              </p:cNvPr>
              <p:cNvSpPr txBox="1"/>
              <p:nvPr/>
            </p:nvSpPr>
            <p:spPr>
              <a:xfrm>
                <a:off x="5534125" y="1713640"/>
                <a:ext cx="7996236" cy="346727"/>
              </a:xfrm>
              <a:prstGeom prst="rect">
                <a:avLst/>
              </a:prstGeom>
              <a:solidFill>
                <a:schemeClr val="accent2"/>
              </a:solidFill>
            </p:spPr>
            <p:txBody>
              <a:bodyPr wrap="square" rtlCol="0">
                <a:spAutoFit/>
              </a:bodyPr>
              <a:lstStyle/>
              <a:p>
                <a:r>
                  <a:rPr lang="en-US" sz="984"/>
                  <a:t>Viewing:</a:t>
                </a:r>
                <a:r>
                  <a:rPr lang="en-US" sz="984" b="1"/>
                  <a:t>  Acsample, Christopher  [Member ID: 123456789]</a:t>
                </a:r>
              </a:p>
            </p:txBody>
          </p:sp>
        </p:grpSp>
        <p:pic>
          <p:nvPicPr>
            <p:cNvPr id="8" name="Picture 7">
              <a:extLst>
                <a:ext uri="{FF2B5EF4-FFF2-40B4-BE49-F238E27FC236}">
                  <a16:creationId xmlns:a16="http://schemas.microsoft.com/office/drawing/2014/main" id="{C34FB141-CB93-BDBB-BE0A-7917EE580E7D}"/>
                </a:ext>
              </a:extLst>
            </p:cNvPr>
            <p:cNvPicPr>
              <a:picLocks noChangeAspect="1"/>
            </p:cNvPicPr>
            <p:nvPr/>
          </p:nvPicPr>
          <p:blipFill>
            <a:blip r:embed="rId5"/>
            <a:stretch>
              <a:fillRect/>
            </a:stretch>
          </p:blipFill>
          <p:spPr>
            <a:xfrm>
              <a:off x="6573897" y="754447"/>
              <a:ext cx="11574109" cy="786590"/>
            </a:xfrm>
            <a:prstGeom prst="rect">
              <a:avLst/>
            </a:prstGeom>
          </p:spPr>
        </p:pic>
        <p:sp>
          <p:nvSpPr>
            <p:cNvPr id="13" name="TextBox 12">
              <a:extLst>
                <a:ext uri="{FF2B5EF4-FFF2-40B4-BE49-F238E27FC236}">
                  <a16:creationId xmlns:a16="http://schemas.microsoft.com/office/drawing/2014/main" id="{CA601151-5476-82BE-2B91-44CACB32A0EC}"/>
                </a:ext>
              </a:extLst>
            </p:cNvPr>
            <p:cNvSpPr txBox="1"/>
            <p:nvPr/>
          </p:nvSpPr>
          <p:spPr>
            <a:xfrm>
              <a:off x="5138358" y="1731027"/>
              <a:ext cx="8480007" cy="346727"/>
            </a:xfrm>
            <a:prstGeom prst="rect">
              <a:avLst/>
            </a:prstGeom>
            <a:solidFill>
              <a:schemeClr val="accent2"/>
            </a:solidFill>
          </p:spPr>
          <p:txBody>
            <a:bodyPr wrap="square" rtlCol="0">
              <a:spAutoFit/>
            </a:bodyPr>
            <a:lstStyle/>
            <a:p>
              <a:r>
                <a:rPr lang="en-US" sz="984"/>
                <a:t>Viewing:</a:t>
              </a:r>
              <a:r>
                <a:rPr lang="en-US" sz="984" b="1"/>
                <a:t>  AbSample, Albert  [Member ID: 123456789]</a:t>
              </a:r>
            </a:p>
          </p:txBody>
        </p:sp>
        <p:sp>
          <p:nvSpPr>
            <p:cNvPr id="15" name="TextBox 14">
              <a:extLst>
                <a:ext uri="{FF2B5EF4-FFF2-40B4-BE49-F238E27FC236}">
                  <a16:creationId xmlns:a16="http://schemas.microsoft.com/office/drawing/2014/main" id="{8028BEC2-C319-8A17-22AD-15DDA338328F}"/>
                </a:ext>
              </a:extLst>
            </p:cNvPr>
            <p:cNvSpPr txBox="1"/>
            <p:nvPr/>
          </p:nvSpPr>
          <p:spPr>
            <a:xfrm>
              <a:off x="8391974" y="3168917"/>
              <a:ext cx="2280535" cy="1239534"/>
            </a:xfrm>
            <a:prstGeom prst="rect">
              <a:avLst/>
            </a:prstGeom>
            <a:solidFill>
              <a:schemeClr val="accent2"/>
            </a:solidFill>
          </p:spPr>
          <p:txBody>
            <a:bodyPr wrap="square" rtlCol="0">
              <a:spAutoFit/>
            </a:bodyPr>
            <a:lstStyle/>
            <a:p>
              <a:pPr algn="l"/>
              <a:r>
                <a:rPr lang="en-US" sz="1266" b="1"/>
                <a:t>Albert AbSample</a:t>
              </a:r>
            </a:p>
            <a:p>
              <a:pPr algn="l"/>
              <a:r>
                <a:rPr lang="en-US" sz="1266"/>
                <a:t>456 Apple Road</a:t>
              </a:r>
            </a:p>
            <a:p>
              <a:pPr algn="l"/>
              <a:r>
                <a:rPr lang="en-US" sz="1266"/>
                <a:t>Lawrenceville, GA 30043-5877</a:t>
              </a:r>
            </a:p>
          </p:txBody>
        </p:sp>
        <p:sp>
          <p:nvSpPr>
            <p:cNvPr id="17" name="TextBox 16">
              <a:extLst>
                <a:ext uri="{FF2B5EF4-FFF2-40B4-BE49-F238E27FC236}">
                  <a16:creationId xmlns:a16="http://schemas.microsoft.com/office/drawing/2014/main" id="{798B5144-4828-A856-087A-611D61EDE6FD}"/>
                </a:ext>
              </a:extLst>
            </p:cNvPr>
            <p:cNvSpPr txBox="1"/>
            <p:nvPr/>
          </p:nvSpPr>
          <p:spPr>
            <a:xfrm>
              <a:off x="8420236" y="4417359"/>
              <a:ext cx="4789319" cy="685428"/>
            </a:xfrm>
            <a:prstGeom prst="rect">
              <a:avLst/>
            </a:prstGeom>
            <a:solidFill>
              <a:schemeClr val="accent2"/>
            </a:solidFill>
          </p:spPr>
          <p:txBody>
            <a:bodyPr wrap="square" rtlCol="0">
              <a:spAutoFit/>
            </a:bodyPr>
            <a:lstStyle/>
            <a:p>
              <a:pPr algn="l"/>
              <a:r>
                <a:rPr lang="en-US" sz="1266" b="1"/>
                <a:t>Phone: </a:t>
              </a:r>
              <a:r>
                <a:rPr lang="en-US" sz="1266"/>
                <a:t>(555) 555-5555</a:t>
              </a:r>
            </a:p>
            <a:p>
              <a:pPr algn="l"/>
              <a:r>
                <a:rPr lang="en-US" sz="1266" b="1"/>
                <a:t>Email: </a:t>
              </a:r>
              <a:r>
                <a:rPr lang="en-US" sz="1266"/>
                <a:t> AlbertAbSampleHome@email.COM</a:t>
              </a:r>
            </a:p>
          </p:txBody>
        </p:sp>
        <p:sp>
          <p:nvSpPr>
            <p:cNvPr id="23" name="TextBox 22">
              <a:extLst>
                <a:ext uri="{FF2B5EF4-FFF2-40B4-BE49-F238E27FC236}">
                  <a16:creationId xmlns:a16="http://schemas.microsoft.com/office/drawing/2014/main" id="{E32CF5E4-606E-F1F5-AEF3-8BECDF673458}"/>
                </a:ext>
              </a:extLst>
            </p:cNvPr>
            <p:cNvSpPr txBox="1"/>
            <p:nvPr/>
          </p:nvSpPr>
          <p:spPr>
            <a:xfrm>
              <a:off x="8115259" y="8366222"/>
              <a:ext cx="553431" cy="316084"/>
            </a:xfrm>
            <a:prstGeom prst="rect">
              <a:avLst/>
            </a:prstGeom>
            <a:solidFill>
              <a:schemeClr val="accent2"/>
            </a:solidFill>
          </p:spPr>
          <p:txBody>
            <a:bodyPr wrap="square" rtlCol="0">
              <a:spAutoFit/>
            </a:bodyPr>
            <a:lstStyle/>
            <a:p>
              <a:r>
                <a:rPr lang="en-US" sz="844"/>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20000"/>
          </a:bodyPr>
          <a:lstStyle/>
          <a:p>
            <a:r>
              <a:rPr lang="en-US"/>
              <a:t>MEMBERSHIP CARDS</a:t>
            </a:r>
          </a:p>
        </p:txBody>
      </p:sp>
      <p:pic>
        <p:nvPicPr>
          <p:cNvPr id="2" name="Picture 1">
            <a:extLst>
              <a:ext uri="{FF2B5EF4-FFF2-40B4-BE49-F238E27FC236}">
                <a16:creationId xmlns:a16="http://schemas.microsoft.com/office/drawing/2014/main" id="{0AFDBB6C-2DFF-7D9A-4B7B-A959BF2EACB0}"/>
              </a:ext>
            </a:extLst>
          </p:cNvPr>
          <p:cNvPicPr>
            <a:picLocks noChangeAspect="1"/>
          </p:cNvPicPr>
          <p:nvPr/>
        </p:nvPicPr>
        <p:blipFill>
          <a:blip r:embed="rId6"/>
          <a:stretch>
            <a:fillRect/>
          </a:stretch>
        </p:blipFill>
        <p:spPr>
          <a:xfrm>
            <a:off x="791042" y="962118"/>
            <a:ext cx="2786863" cy="5312967"/>
          </a:xfrm>
          <a:prstGeom prst="rect">
            <a:avLst/>
          </a:prstGeom>
        </p:spPr>
      </p:pic>
      <p:sp>
        <p:nvSpPr>
          <p:cNvPr id="14" name="Rectangle: Rounded Corners 13">
            <a:extLst>
              <a:ext uri="{FF2B5EF4-FFF2-40B4-BE49-F238E27FC236}">
                <a16:creationId xmlns:a16="http://schemas.microsoft.com/office/drawing/2014/main" id="{3D3C65BE-C4E1-C668-9C51-B18C9852E213}"/>
              </a:ext>
            </a:extLst>
          </p:cNvPr>
          <p:cNvSpPr/>
          <p:nvPr/>
        </p:nvSpPr>
        <p:spPr>
          <a:xfrm>
            <a:off x="1126395" y="4727206"/>
            <a:ext cx="1607295" cy="35248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nvGrpSpPr>
          <p:cNvPr id="29" name="Group 28">
            <a:extLst>
              <a:ext uri="{FF2B5EF4-FFF2-40B4-BE49-F238E27FC236}">
                <a16:creationId xmlns:a16="http://schemas.microsoft.com/office/drawing/2014/main" id="{14E53F40-8B58-D276-800C-A7A99A65594B}"/>
              </a:ext>
            </a:extLst>
          </p:cNvPr>
          <p:cNvGrpSpPr/>
          <p:nvPr/>
        </p:nvGrpSpPr>
        <p:grpSpPr>
          <a:xfrm>
            <a:off x="4426641" y="196558"/>
            <a:ext cx="6974318" cy="6318236"/>
            <a:chOff x="-3345436" y="3265690"/>
            <a:chExt cx="9919333" cy="8986210"/>
          </a:xfrm>
        </p:grpSpPr>
        <p:grpSp>
          <p:nvGrpSpPr>
            <p:cNvPr id="21" name="Group 20">
              <a:extLst>
                <a:ext uri="{FF2B5EF4-FFF2-40B4-BE49-F238E27FC236}">
                  <a16:creationId xmlns:a16="http://schemas.microsoft.com/office/drawing/2014/main" id="{608F7846-FD1F-50B9-8CAD-F00F0FF8EAB4}"/>
                </a:ext>
              </a:extLst>
            </p:cNvPr>
            <p:cNvGrpSpPr/>
            <p:nvPr/>
          </p:nvGrpSpPr>
          <p:grpSpPr>
            <a:xfrm>
              <a:off x="-3345436" y="3265690"/>
              <a:ext cx="9919333" cy="8986210"/>
              <a:chOff x="6379175" y="237499"/>
              <a:chExt cx="9919333" cy="8986210"/>
            </a:xfrm>
          </p:grpSpPr>
          <p:pic>
            <p:nvPicPr>
              <p:cNvPr id="16" name="Picture 15">
                <a:extLst>
                  <a:ext uri="{FF2B5EF4-FFF2-40B4-BE49-F238E27FC236}">
                    <a16:creationId xmlns:a16="http://schemas.microsoft.com/office/drawing/2014/main" id="{78BA1264-8A2B-54F6-DAB1-BF3ECC6732AB}"/>
                  </a:ext>
                </a:extLst>
              </p:cNvPr>
              <p:cNvPicPr>
                <a:picLocks noChangeAspect="1"/>
              </p:cNvPicPr>
              <p:nvPr/>
            </p:nvPicPr>
            <p:blipFill>
              <a:blip r:embed="rId7"/>
              <a:stretch>
                <a:fillRect/>
              </a:stretch>
            </p:blipFill>
            <p:spPr>
              <a:xfrm>
                <a:off x="6379175" y="237499"/>
                <a:ext cx="9836017" cy="8080024"/>
              </a:xfrm>
              <a:prstGeom prst="rect">
                <a:avLst/>
              </a:prstGeom>
            </p:spPr>
          </p:pic>
          <p:pic>
            <p:nvPicPr>
              <p:cNvPr id="18" name="Picture 17">
                <a:extLst>
                  <a:ext uri="{FF2B5EF4-FFF2-40B4-BE49-F238E27FC236}">
                    <a16:creationId xmlns:a16="http://schemas.microsoft.com/office/drawing/2014/main" id="{13EDB21F-05E7-9538-C0CA-4EBCAD125C46}"/>
                  </a:ext>
                </a:extLst>
              </p:cNvPr>
              <p:cNvPicPr>
                <a:picLocks noChangeAspect="1"/>
              </p:cNvPicPr>
              <p:nvPr/>
            </p:nvPicPr>
            <p:blipFill>
              <a:blip r:embed="rId8"/>
              <a:stretch>
                <a:fillRect/>
              </a:stretch>
            </p:blipFill>
            <p:spPr>
              <a:xfrm>
                <a:off x="6462490" y="807454"/>
                <a:ext cx="9836018" cy="976526"/>
              </a:xfrm>
              <a:prstGeom prst="rect">
                <a:avLst/>
              </a:prstGeom>
            </p:spPr>
          </p:pic>
          <p:sp>
            <p:nvSpPr>
              <p:cNvPr id="19" name="Rectangle 18">
                <a:extLst>
                  <a:ext uri="{FF2B5EF4-FFF2-40B4-BE49-F238E27FC236}">
                    <a16:creationId xmlns:a16="http://schemas.microsoft.com/office/drawing/2014/main" id="{37149B88-06BA-34BE-FA1F-F7FF930076B3}"/>
                  </a:ext>
                </a:extLst>
              </p:cNvPr>
              <p:cNvSpPr/>
              <p:nvPr/>
            </p:nvSpPr>
            <p:spPr>
              <a:xfrm>
                <a:off x="6734908" y="7825154"/>
                <a:ext cx="9355015" cy="1398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pic>
          <p:nvPicPr>
            <p:cNvPr id="4" name="Picture 3">
              <a:extLst>
                <a:ext uri="{FF2B5EF4-FFF2-40B4-BE49-F238E27FC236}">
                  <a16:creationId xmlns:a16="http://schemas.microsoft.com/office/drawing/2014/main" id="{6BAF3962-A3AE-72B0-F02A-FA006F833656}"/>
                </a:ext>
              </a:extLst>
            </p:cNvPr>
            <p:cNvPicPr>
              <a:picLocks noChangeAspect="1"/>
            </p:cNvPicPr>
            <p:nvPr/>
          </p:nvPicPr>
          <p:blipFill>
            <a:blip r:embed="rId5"/>
            <a:stretch>
              <a:fillRect/>
            </a:stretch>
          </p:blipFill>
          <p:spPr>
            <a:xfrm>
              <a:off x="-3343604" y="3966317"/>
              <a:ext cx="9687499" cy="658374"/>
            </a:xfrm>
            <a:prstGeom prst="rect">
              <a:avLst/>
            </a:prstGeom>
          </p:spPr>
        </p:pic>
        <p:sp>
          <p:nvSpPr>
            <p:cNvPr id="27" name="TextBox 26">
              <a:extLst>
                <a:ext uri="{FF2B5EF4-FFF2-40B4-BE49-F238E27FC236}">
                  <a16:creationId xmlns:a16="http://schemas.microsoft.com/office/drawing/2014/main" id="{8B07F541-94C8-80C0-F29D-1E37CEFC6408}"/>
                </a:ext>
              </a:extLst>
            </p:cNvPr>
            <p:cNvSpPr txBox="1"/>
            <p:nvPr/>
          </p:nvSpPr>
          <p:spPr>
            <a:xfrm>
              <a:off x="-3114934" y="4925087"/>
              <a:ext cx="8480007" cy="346727"/>
            </a:xfrm>
            <a:prstGeom prst="rect">
              <a:avLst/>
            </a:prstGeom>
            <a:solidFill>
              <a:schemeClr val="accent2"/>
            </a:solidFill>
          </p:spPr>
          <p:txBody>
            <a:bodyPr wrap="square" rtlCol="0">
              <a:spAutoFit/>
            </a:bodyPr>
            <a:lstStyle/>
            <a:p>
              <a:pPr algn="l"/>
              <a:r>
                <a:rPr lang="en-US" sz="984"/>
                <a:t>Viewing:</a:t>
              </a:r>
              <a:r>
                <a:rPr lang="en-US" sz="984" b="1"/>
                <a:t>  AbSample, Albert  [Member ID: 123456789]</a:t>
              </a:r>
            </a:p>
          </p:txBody>
        </p:sp>
        <p:sp>
          <p:nvSpPr>
            <p:cNvPr id="28" name="Rectangle 27">
              <a:extLst>
                <a:ext uri="{FF2B5EF4-FFF2-40B4-BE49-F238E27FC236}">
                  <a16:creationId xmlns:a16="http://schemas.microsoft.com/office/drawing/2014/main" id="{D37CB2DF-8BAF-878A-63D7-7547EC66AB8A}"/>
                </a:ext>
              </a:extLst>
            </p:cNvPr>
            <p:cNvSpPr/>
            <p:nvPr/>
          </p:nvSpPr>
          <p:spPr>
            <a:xfrm>
              <a:off x="-2989703" y="9405196"/>
              <a:ext cx="6380603" cy="12606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pic>
        <p:nvPicPr>
          <p:cNvPr id="3" name="Picture 2" descr="Usage of all American Legion emblems | The American Legion">
            <a:extLst>
              <a:ext uri="{FF2B5EF4-FFF2-40B4-BE49-F238E27FC236}">
                <a16:creationId xmlns:a16="http://schemas.microsoft.com/office/drawing/2014/main" id="{9C92B2C7-7B7C-A9EA-724B-8A05606D95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20234" y="6139183"/>
            <a:ext cx="768391" cy="7188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0FF246E-41C9-21AC-019F-B483A1A52DF8}"/>
              </a:ext>
            </a:extLst>
          </p:cNvPr>
          <p:cNvPicPr>
            <a:picLocks noChangeAspect="1"/>
          </p:cNvPicPr>
          <p:nvPr/>
        </p:nvPicPr>
        <p:blipFill>
          <a:blip r:embed="rId10"/>
          <a:stretch>
            <a:fillRect/>
          </a:stretch>
        </p:blipFill>
        <p:spPr>
          <a:xfrm>
            <a:off x="338201" y="6356171"/>
            <a:ext cx="1755919" cy="517703"/>
          </a:xfrm>
          <a:prstGeom prst="rect">
            <a:avLst/>
          </a:prstGeom>
        </p:spPr>
      </p:pic>
      <p:sp>
        <p:nvSpPr>
          <p:cNvPr id="10" name="TextBox 9">
            <a:extLst>
              <a:ext uri="{FF2B5EF4-FFF2-40B4-BE49-F238E27FC236}">
                <a16:creationId xmlns:a16="http://schemas.microsoft.com/office/drawing/2014/main" id="{AA140D3F-7D80-0A47-1073-761F5EB97FFB}"/>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11" name="Slide Number Placeholder 5">
            <a:extLst>
              <a:ext uri="{FF2B5EF4-FFF2-40B4-BE49-F238E27FC236}">
                <a16:creationId xmlns:a16="http://schemas.microsoft.com/office/drawing/2014/main" id="{6EEEC48F-9D21-F361-9FFD-33445012F4C9}"/>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72</a:t>
            </a:fld>
            <a:endParaRPr lang="en-US" dirty="0"/>
          </a:p>
        </p:txBody>
      </p:sp>
    </p:spTree>
    <p:extLst>
      <p:ext uri="{BB962C8B-B14F-4D97-AF65-F5344CB8AC3E}">
        <p14:creationId xmlns:p14="http://schemas.microsoft.com/office/powerpoint/2010/main" val="376518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500" fill="hold"/>
                                        <p:tgtEl>
                                          <p:spTgt spid="29"/>
                                        </p:tgtEl>
                                        <p:attrNameLst>
                                          <p:attrName>ppt_w</p:attrName>
                                        </p:attrNameLst>
                                      </p:cBhvr>
                                      <p:tavLst>
                                        <p:tav tm="0">
                                          <p:val>
                                            <p:fltVal val="0"/>
                                          </p:val>
                                        </p:tav>
                                        <p:tav tm="100000">
                                          <p:val>
                                            <p:strVal val="#ppt_w"/>
                                          </p:val>
                                        </p:tav>
                                      </p:tavLst>
                                    </p:anim>
                                    <p:anim calcmode="lin" valueType="num">
                                      <p:cBhvr>
                                        <p:cTn id="8" dur="1500" fill="hold"/>
                                        <p:tgtEl>
                                          <p:spTgt spid="29"/>
                                        </p:tgtEl>
                                        <p:attrNameLst>
                                          <p:attrName>ppt_h</p:attrName>
                                        </p:attrNameLst>
                                      </p:cBhvr>
                                      <p:tavLst>
                                        <p:tav tm="0">
                                          <p:val>
                                            <p:fltVal val="0"/>
                                          </p:val>
                                        </p:tav>
                                        <p:tav tm="100000">
                                          <p:val>
                                            <p:strVal val="#ppt_h"/>
                                          </p:val>
                                        </p:tav>
                                      </p:tavLst>
                                    </p:anim>
                                    <p:animEffect transition="in" filter="fade">
                                      <p:cBhvr>
                                        <p:cTn id="9"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20000"/>
          </a:bodyPr>
          <a:lstStyle/>
          <a:p>
            <a:r>
              <a:rPr lang="en-US"/>
              <a:t>MEMBERSHIP CARDS</a:t>
            </a:r>
          </a:p>
        </p:txBody>
      </p:sp>
      <p:grpSp>
        <p:nvGrpSpPr>
          <p:cNvPr id="13" name="Group 12">
            <a:extLst>
              <a:ext uri="{FF2B5EF4-FFF2-40B4-BE49-F238E27FC236}">
                <a16:creationId xmlns:a16="http://schemas.microsoft.com/office/drawing/2014/main" id="{1104D4B1-B233-5DF0-4DBE-946D04EAD230}"/>
              </a:ext>
            </a:extLst>
          </p:cNvPr>
          <p:cNvGrpSpPr/>
          <p:nvPr/>
        </p:nvGrpSpPr>
        <p:grpSpPr>
          <a:xfrm>
            <a:off x="161321" y="7456"/>
            <a:ext cx="11869359" cy="6704593"/>
            <a:chOff x="349153" y="36576"/>
            <a:chExt cx="16881381" cy="9535712"/>
          </a:xfrm>
        </p:grpSpPr>
        <p:grpSp>
          <p:nvGrpSpPr>
            <p:cNvPr id="7" name="Group 6">
              <a:extLst>
                <a:ext uri="{FF2B5EF4-FFF2-40B4-BE49-F238E27FC236}">
                  <a16:creationId xmlns:a16="http://schemas.microsoft.com/office/drawing/2014/main" id="{5A197065-6B4A-B8C7-8429-D3BA8281C5DA}"/>
                </a:ext>
              </a:extLst>
            </p:cNvPr>
            <p:cNvGrpSpPr/>
            <p:nvPr/>
          </p:nvGrpSpPr>
          <p:grpSpPr>
            <a:xfrm>
              <a:off x="349153" y="36576"/>
              <a:ext cx="16881381" cy="9535712"/>
              <a:chOff x="349153" y="36576"/>
              <a:chExt cx="16881381" cy="9535712"/>
            </a:xfrm>
          </p:grpSpPr>
          <p:pic>
            <p:nvPicPr>
              <p:cNvPr id="4" name="Picture 3">
                <a:extLst>
                  <a:ext uri="{FF2B5EF4-FFF2-40B4-BE49-F238E27FC236}">
                    <a16:creationId xmlns:a16="http://schemas.microsoft.com/office/drawing/2014/main" id="{7B7149AA-ACC8-EEE5-456D-6935408754D7}"/>
                  </a:ext>
                </a:extLst>
              </p:cNvPr>
              <p:cNvPicPr>
                <a:picLocks noChangeAspect="1"/>
              </p:cNvPicPr>
              <p:nvPr/>
            </p:nvPicPr>
            <p:blipFill>
              <a:blip r:embed="rId3"/>
              <a:stretch>
                <a:fillRect/>
              </a:stretch>
            </p:blipFill>
            <p:spPr>
              <a:xfrm>
                <a:off x="349153" y="1197782"/>
                <a:ext cx="16881381" cy="8374506"/>
              </a:xfrm>
              <a:prstGeom prst="rect">
                <a:avLst/>
              </a:prstGeom>
            </p:spPr>
          </p:pic>
          <p:sp>
            <p:nvSpPr>
              <p:cNvPr id="5" name="Rectangle 4">
                <a:extLst>
                  <a:ext uri="{FF2B5EF4-FFF2-40B4-BE49-F238E27FC236}">
                    <a16:creationId xmlns:a16="http://schemas.microsoft.com/office/drawing/2014/main" id="{27408AFF-D21F-5B01-5075-26528582B2FC}"/>
                  </a:ext>
                </a:extLst>
              </p:cNvPr>
              <p:cNvSpPr/>
              <p:nvPr/>
            </p:nvSpPr>
            <p:spPr>
              <a:xfrm>
                <a:off x="6199632" y="36576"/>
                <a:ext cx="9838944" cy="1207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8" name="TextBox 7">
              <a:extLst>
                <a:ext uri="{FF2B5EF4-FFF2-40B4-BE49-F238E27FC236}">
                  <a16:creationId xmlns:a16="http://schemas.microsoft.com/office/drawing/2014/main" id="{BB7AB3E0-19AD-A1DF-2FC2-FE18D927F462}"/>
                </a:ext>
              </a:extLst>
            </p:cNvPr>
            <p:cNvSpPr txBox="1"/>
            <p:nvPr/>
          </p:nvSpPr>
          <p:spPr>
            <a:xfrm>
              <a:off x="3235443" y="2978015"/>
              <a:ext cx="4828120" cy="408375"/>
            </a:xfrm>
            <a:prstGeom prst="rect">
              <a:avLst/>
            </a:prstGeom>
            <a:solidFill>
              <a:schemeClr val="bg1"/>
            </a:solidFill>
          </p:spPr>
          <p:txBody>
            <a:bodyPr wrap="square" rtlCol="0">
              <a:spAutoFit/>
            </a:bodyPr>
            <a:lstStyle/>
            <a:p>
              <a:pPr algn="l"/>
              <a:r>
                <a:rPr lang="en-US" sz="1266" b="1"/>
                <a:t>GA              0251  123456789                 26      </a:t>
              </a:r>
            </a:p>
          </p:txBody>
        </p:sp>
      </p:grpSp>
      <p:sp>
        <p:nvSpPr>
          <p:cNvPr id="3" name="Arrow: Down 2">
            <a:extLst>
              <a:ext uri="{FF2B5EF4-FFF2-40B4-BE49-F238E27FC236}">
                <a16:creationId xmlns:a16="http://schemas.microsoft.com/office/drawing/2014/main" id="{4B9B65F8-BCE0-7ACD-4AB7-6678682EB397}"/>
              </a:ext>
            </a:extLst>
          </p:cNvPr>
          <p:cNvSpPr/>
          <p:nvPr/>
        </p:nvSpPr>
        <p:spPr>
          <a:xfrm>
            <a:off x="11145207" y="396998"/>
            <a:ext cx="474321" cy="4269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2" name="TextBox 1">
            <a:extLst>
              <a:ext uri="{FF2B5EF4-FFF2-40B4-BE49-F238E27FC236}">
                <a16:creationId xmlns:a16="http://schemas.microsoft.com/office/drawing/2014/main" id="{4200E468-3E12-BB8D-6A69-9D7164FAD2BB}"/>
              </a:ext>
            </a:extLst>
          </p:cNvPr>
          <p:cNvSpPr txBox="1"/>
          <p:nvPr/>
        </p:nvSpPr>
        <p:spPr>
          <a:xfrm>
            <a:off x="2029952" y="2502499"/>
            <a:ext cx="3140180" cy="287130"/>
          </a:xfrm>
          <a:prstGeom prst="rect">
            <a:avLst/>
          </a:prstGeom>
          <a:solidFill>
            <a:schemeClr val="bg1"/>
          </a:solidFill>
        </p:spPr>
        <p:txBody>
          <a:bodyPr wrap="square" rtlCol="0">
            <a:spAutoFit/>
          </a:bodyPr>
          <a:lstStyle/>
          <a:p>
            <a:pPr algn="l"/>
            <a:r>
              <a:rPr lang="en-US" sz="1266" b="1"/>
              <a:t>Albert AbSample</a:t>
            </a:r>
          </a:p>
        </p:txBody>
      </p:sp>
      <p:sp>
        <p:nvSpPr>
          <p:cNvPr id="9" name="TextBox 8">
            <a:extLst>
              <a:ext uri="{FF2B5EF4-FFF2-40B4-BE49-F238E27FC236}">
                <a16:creationId xmlns:a16="http://schemas.microsoft.com/office/drawing/2014/main" id="{C6A66096-4C86-F3D9-60E4-55853A331075}"/>
              </a:ext>
            </a:extLst>
          </p:cNvPr>
          <p:cNvSpPr txBox="1"/>
          <p:nvPr/>
        </p:nvSpPr>
        <p:spPr>
          <a:xfrm>
            <a:off x="1799836" y="3295077"/>
            <a:ext cx="905777" cy="287130"/>
          </a:xfrm>
          <a:prstGeom prst="rect">
            <a:avLst/>
          </a:prstGeom>
          <a:solidFill>
            <a:schemeClr val="bg1"/>
          </a:solidFill>
        </p:spPr>
        <p:txBody>
          <a:bodyPr wrap="square" rtlCol="0">
            <a:spAutoFit/>
          </a:bodyPr>
          <a:lstStyle/>
          <a:p>
            <a:pPr algn="l"/>
            <a:r>
              <a:rPr lang="en-US" sz="1266" b="1"/>
              <a:t>Duluth</a:t>
            </a:r>
          </a:p>
        </p:txBody>
      </p:sp>
      <p:pic>
        <p:nvPicPr>
          <p:cNvPr id="10" name="Picture 2" descr="Usage of all American Legion emblems | The American Legion">
            <a:extLst>
              <a:ext uri="{FF2B5EF4-FFF2-40B4-BE49-F238E27FC236}">
                <a16:creationId xmlns:a16="http://schemas.microsoft.com/office/drawing/2014/main" id="{CE5AAB90-5B90-E1DC-A8C0-B423FA8DF3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918" y="6082512"/>
            <a:ext cx="599610" cy="5609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C380763-5F06-3182-16EE-DE4F67407310}"/>
              </a:ext>
            </a:extLst>
          </p:cNvPr>
          <p:cNvPicPr>
            <a:picLocks noChangeAspect="1"/>
          </p:cNvPicPr>
          <p:nvPr/>
        </p:nvPicPr>
        <p:blipFill>
          <a:blip r:embed="rId5"/>
          <a:stretch>
            <a:fillRect/>
          </a:stretch>
        </p:blipFill>
        <p:spPr>
          <a:xfrm>
            <a:off x="338202" y="6199153"/>
            <a:ext cx="1370221" cy="403986"/>
          </a:xfrm>
          <a:prstGeom prst="rect">
            <a:avLst/>
          </a:prstGeom>
        </p:spPr>
      </p:pic>
      <p:sp>
        <p:nvSpPr>
          <p:cNvPr id="12" name="TextBox 11">
            <a:extLst>
              <a:ext uri="{FF2B5EF4-FFF2-40B4-BE49-F238E27FC236}">
                <a16:creationId xmlns:a16="http://schemas.microsoft.com/office/drawing/2014/main" id="{560D69F4-3190-A9ED-914B-D02E6AC832FF}"/>
              </a:ext>
            </a:extLst>
          </p:cNvPr>
          <p:cNvSpPr txBox="1"/>
          <p:nvPr/>
        </p:nvSpPr>
        <p:spPr>
          <a:xfrm>
            <a:off x="3208019" y="6504938"/>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14" name="Slide Number Placeholder 5">
            <a:extLst>
              <a:ext uri="{FF2B5EF4-FFF2-40B4-BE49-F238E27FC236}">
                <a16:creationId xmlns:a16="http://schemas.microsoft.com/office/drawing/2014/main" id="{0F7F2619-6680-5E73-DE9C-7A0DDC728044}"/>
              </a:ext>
            </a:extLst>
          </p:cNvPr>
          <p:cNvSpPr txBox="1">
            <a:spLocks/>
          </p:cNvSpPr>
          <p:nvPr/>
        </p:nvSpPr>
        <p:spPr>
          <a:xfrm>
            <a:off x="9287479" y="63493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73</a:t>
            </a:fld>
            <a:endParaRPr lang="en-US" dirty="0"/>
          </a:p>
        </p:txBody>
      </p:sp>
    </p:spTree>
    <p:extLst>
      <p:ext uri="{BB962C8B-B14F-4D97-AF65-F5344CB8AC3E}">
        <p14:creationId xmlns:p14="http://schemas.microsoft.com/office/powerpoint/2010/main" val="182503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BDC1B88-E32E-1851-5312-C1BFDA548613}"/>
              </a:ext>
            </a:extLst>
          </p:cNvPr>
          <p:cNvGrpSpPr/>
          <p:nvPr/>
        </p:nvGrpSpPr>
        <p:grpSpPr>
          <a:xfrm>
            <a:off x="3657353" y="137625"/>
            <a:ext cx="9147130" cy="6523817"/>
            <a:chOff x="5138358" y="237499"/>
            <a:chExt cx="13009648" cy="9278601"/>
          </a:xfrm>
        </p:grpSpPr>
        <p:grpSp>
          <p:nvGrpSpPr>
            <p:cNvPr id="16" name="Group 15">
              <a:extLst>
                <a:ext uri="{FF2B5EF4-FFF2-40B4-BE49-F238E27FC236}">
                  <a16:creationId xmlns:a16="http://schemas.microsoft.com/office/drawing/2014/main" id="{B8330642-7946-C40F-B886-BA5D14101C81}"/>
                </a:ext>
              </a:extLst>
            </p:cNvPr>
            <p:cNvGrpSpPr/>
            <p:nvPr/>
          </p:nvGrpSpPr>
          <p:grpSpPr>
            <a:xfrm>
              <a:off x="5534125" y="237499"/>
              <a:ext cx="10204105" cy="9278601"/>
              <a:chOff x="5534125" y="237499"/>
              <a:chExt cx="10204105" cy="9278601"/>
            </a:xfrm>
          </p:grpSpPr>
          <p:pic>
            <p:nvPicPr>
              <p:cNvPr id="22" name="Picture 21">
                <a:extLst>
                  <a:ext uri="{FF2B5EF4-FFF2-40B4-BE49-F238E27FC236}">
                    <a16:creationId xmlns:a16="http://schemas.microsoft.com/office/drawing/2014/main" id="{CDE35723-05D2-E2A0-0E04-87B14336EFBC}"/>
                  </a:ext>
                </a:extLst>
              </p:cNvPr>
              <p:cNvPicPr>
                <a:picLocks noChangeAspect="1"/>
              </p:cNvPicPr>
              <p:nvPr/>
            </p:nvPicPr>
            <p:blipFill>
              <a:blip r:embed="rId3"/>
              <a:stretch>
                <a:fillRect/>
              </a:stretch>
            </p:blipFill>
            <p:spPr>
              <a:xfrm>
                <a:off x="6573897" y="237499"/>
                <a:ext cx="9164333" cy="9278601"/>
              </a:xfrm>
              <a:prstGeom prst="rect">
                <a:avLst/>
              </a:prstGeom>
            </p:spPr>
          </p:pic>
          <p:pic>
            <p:nvPicPr>
              <p:cNvPr id="23" name="Picture 22">
                <a:extLst>
                  <a:ext uri="{FF2B5EF4-FFF2-40B4-BE49-F238E27FC236}">
                    <a16:creationId xmlns:a16="http://schemas.microsoft.com/office/drawing/2014/main" id="{7DCD2D10-6A94-3C6C-9686-8A8A69815948}"/>
                  </a:ext>
                </a:extLst>
              </p:cNvPr>
              <p:cNvPicPr>
                <a:picLocks noChangeAspect="1"/>
              </p:cNvPicPr>
              <p:nvPr/>
            </p:nvPicPr>
            <p:blipFill>
              <a:blip r:embed="rId4"/>
              <a:stretch>
                <a:fillRect/>
              </a:stretch>
            </p:blipFill>
            <p:spPr>
              <a:xfrm>
                <a:off x="14088514" y="3265691"/>
                <a:ext cx="520037" cy="307777"/>
              </a:xfrm>
              <a:prstGeom prst="rect">
                <a:avLst/>
              </a:prstGeom>
            </p:spPr>
          </p:pic>
          <p:sp>
            <p:nvSpPr>
              <p:cNvPr id="24" name="TextBox 23">
                <a:extLst>
                  <a:ext uri="{FF2B5EF4-FFF2-40B4-BE49-F238E27FC236}">
                    <a16:creationId xmlns:a16="http://schemas.microsoft.com/office/drawing/2014/main" id="{9AB39435-1485-BAAC-F5AD-E011C4AD5A9B}"/>
                  </a:ext>
                </a:extLst>
              </p:cNvPr>
              <p:cNvSpPr txBox="1"/>
              <p:nvPr/>
            </p:nvSpPr>
            <p:spPr>
              <a:xfrm>
                <a:off x="5534125" y="1713640"/>
                <a:ext cx="7996236" cy="346727"/>
              </a:xfrm>
              <a:prstGeom prst="rect">
                <a:avLst/>
              </a:prstGeom>
              <a:solidFill>
                <a:schemeClr val="accent2"/>
              </a:solidFill>
            </p:spPr>
            <p:txBody>
              <a:bodyPr wrap="square" rtlCol="0">
                <a:spAutoFit/>
              </a:bodyPr>
              <a:lstStyle/>
              <a:p>
                <a:r>
                  <a:rPr lang="en-US" sz="984"/>
                  <a:t>Viewing:</a:t>
                </a:r>
                <a:r>
                  <a:rPr lang="en-US" sz="984" b="1"/>
                  <a:t>  Acsample, Christopher  [Member ID: 123456789]</a:t>
                </a:r>
              </a:p>
            </p:txBody>
          </p:sp>
        </p:grpSp>
        <p:pic>
          <p:nvPicPr>
            <p:cNvPr id="17" name="Picture 16">
              <a:extLst>
                <a:ext uri="{FF2B5EF4-FFF2-40B4-BE49-F238E27FC236}">
                  <a16:creationId xmlns:a16="http://schemas.microsoft.com/office/drawing/2014/main" id="{9E08E5BC-0A90-9C45-82E2-8464318C8557}"/>
                </a:ext>
              </a:extLst>
            </p:cNvPr>
            <p:cNvPicPr>
              <a:picLocks noChangeAspect="1"/>
            </p:cNvPicPr>
            <p:nvPr/>
          </p:nvPicPr>
          <p:blipFill>
            <a:blip r:embed="rId5"/>
            <a:stretch>
              <a:fillRect/>
            </a:stretch>
          </p:blipFill>
          <p:spPr>
            <a:xfrm>
              <a:off x="6573897" y="754447"/>
              <a:ext cx="11574109" cy="786590"/>
            </a:xfrm>
            <a:prstGeom prst="rect">
              <a:avLst/>
            </a:prstGeom>
          </p:spPr>
        </p:pic>
        <p:sp>
          <p:nvSpPr>
            <p:cNvPr id="18" name="TextBox 17">
              <a:extLst>
                <a:ext uri="{FF2B5EF4-FFF2-40B4-BE49-F238E27FC236}">
                  <a16:creationId xmlns:a16="http://schemas.microsoft.com/office/drawing/2014/main" id="{E7F46CA1-F558-9080-C33C-8E255A520D7A}"/>
                </a:ext>
              </a:extLst>
            </p:cNvPr>
            <p:cNvSpPr txBox="1"/>
            <p:nvPr/>
          </p:nvSpPr>
          <p:spPr>
            <a:xfrm>
              <a:off x="5138358" y="1731027"/>
              <a:ext cx="8480007" cy="346727"/>
            </a:xfrm>
            <a:prstGeom prst="rect">
              <a:avLst/>
            </a:prstGeom>
            <a:solidFill>
              <a:schemeClr val="accent2"/>
            </a:solidFill>
          </p:spPr>
          <p:txBody>
            <a:bodyPr wrap="square" rtlCol="0">
              <a:spAutoFit/>
            </a:bodyPr>
            <a:lstStyle/>
            <a:p>
              <a:r>
                <a:rPr lang="en-US" sz="984"/>
                <a:t>Viewing:</a:t>
              </a:r>
              <a:r>
                <a:rPr lang="en-US" sz="984" b="1"/>
                <a:t>  AbSample, Albert  [Member ID: 123456789]</a:t>
              </a:r>
            </a:p>
          </p:txBody>
        </p:sp>
        <p:sp>
          <p:nvSpPr>
            <p:cNvPr id="19" name="TextBox 18">
              <a:extLst>
                <a:ext uri="{FF2B5EF4-FFF2-40B4-BE49-F238E27FC236}">
                  <a16:creationId xmlns:a16="http://schemas.microsoft.com/office/drawing/2014/main" id="{4969A350-173B-59F1-BA89-3CF014DC0582}"/>
                </a:ext>
              </a:extLst>
            </p:cNvPr>
            <p:cNvSpPr txBox="1"/>
            <p:nvPr/>
          </p:nvSpPr>
          <p:spPr>
            <a:xfrm>
              <a:off x="8391974" y="3168917"/>
              <a:ext cx="2280535" cy="1239534"/>
            </a:xfrm>
            <a:prstGeom prst="rect">
              <a:avLst/>
            </a:prstGeom>
            <a:solidFill>
              <a:schemeClr val="accent2"/>
            </a:solidFill>
          </p:spPr>
          <p:txBody>
            <a:bodyPr wrap="square" rtlCol="0">
              <a:spAutoFit/>
            </a:bodyPr>
            <a:lstStyle/>
            <a:p>
              <a:pPr algn="l"/>
              <a:r>
                <a:rPr lang="en-US" sz="1266" b="1"/>
                <a:t>Albert AbSample</a:t>
              </a:r>
            </a:p>
            <a:p>
              <a:pPr algn="l"/>
              <a:r>
                <a:rPr lang="en-US" sz="1266"/>
                <a:t>456 Apple Road</a:t>
              </a:r>
            </a:p>
            <a:p>
              <a:pPr algn="l"/>
              <a:r>
                <a:rPr lang="en-US" sz="1266"/>
                <a:t>Lawrenceville, GA 30043-5877</a:t>
              </a:r>
            </a:p>
          </p:txBody>
        </p:sp>
        <p:sp>
          <p:nvSpPr>
            <p:cNvPr id="20" name="TextBox 19">
              <a:extLst>
                <a:ext uri="{FF2B5EF4-FFF2-40B4-BE49-F238E27FC236}">
                  <a16:creationId xmlns:a16="http://schemas.microsoft.com/office/drawing/2014/main" id="{0CCDA0CE-E289-6D2A-74C5-934795434143}"/>
                </a:ext>
              </a:extLst>
            </p:cNvPr>
            <p:cNvSpPr txBox="1"/>
            <p:nvPr/>
          </p:nvSpPr>
          <p:spPr>
            <a:xfrm>
              <a:off x="8420236" y="4417359"/>
              <a:ext cx="4789319" cy="685428"/>
            </a:xfrm>
            <a:prstGeom prst="rect">
              <a:avLst/>
            </a:prstGeom>
            <a:solidFill>
              <a:schemeClr val="accent2"/>
            </a:solidFill>
          </p:spPr>
          <p:txBody>
            <a:bodyPr wrap="square" rtlCol="0">
              <a:spAutoFit/>
            </a:bodyPr>
            <a:lstStyle/>
            <a:p>
              <a:pPr algn="l"/>
              <a:r>
                <a:rPr lang="en-US" sz="1266" b="1"/>
                <a:t>Phone: </a:t>
              </a:r>
              <a:r>
                <a:rPr lang="en-US" sz="1266"/>
                <a:t>(555) 555-5555</a:t>
              </a:r>
            </a:p>
            <a:p>
              <a:pPr algn="l"/>
              <a:r>
                <a:rPr lang="en-US" sz="1266" b="1"/>
                <a:t>Email: </a:t>
              </a:r>
              <a:r>
                <a:rPr lang="en-US" sz="1266"/>
                <a:t> AlbertAbSampleHome@email.COM</a:t>
              </a:r>
            </a:p>
          </p:txBody>
        </p:sp>
        <p:sp>
          <p:nvSpPr>
            <p:cNvPr id="21" name="TextBox 20">
              <a:extLst>
                <a:ext uri="{FF2B5EF4-FFF2-40B4-BE49-F238E27FC236}">
                  <a16:creationId xmlns:a16="http://schemas.microsoft.com/office/drawing/2014/main" id="{260A4BAA-7DD5-8527-669C-5A990810F9B9}"/>
                </a:ext>
              </a:extLst>
            </p:cNvPr>
            <p:cNvSpPr txBox="1"/>
            <p:nvPr/>
          </p:nvSpPr>
          <p:spPr>
            <a:xfrm>
              <a:off x="8115259" y="8366222"/>
              <a:ext cx="553431" cy="316084"/>
            </a:xfrm>
            <a:prstGeom prst="rect">
              <a:avLst/>
            </a:prstGeom>
            <a:solidFill>
              <a:schemeClr val="accent2"/>
            </a:solidFill>
          </p:spPr>
          <p:txBody>
            <a:bodyPr wrap="square" rtlCol="0">
              <a:spAutoFit/>
            </a:bodyPr>
            <a:lstStyle/>
            <a:p>
              <a:r>
                <a:rPr lang="en-US" sz="844"/>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20000"/>
          </a:bodyPr>
          <a:lstStyle/>
          <a:p>
            <a:r>
              <a:rPr lang="en-US"/>
              <a:t>COMMITTEES</a:t>
            </a:r>
          </a:p>
        </p:txBody>
      </p:sp>
      <p:pic>
        <p:nvPicPr>
          <p:cNvPr id="2" name="Picture 1">
            <a:extLst>
              <a:ext uri="{FF2B5EF4-FFF2-40B4-BE49-F238E27FC236}">
                <a16:creationId xmlns:a16="http://schemas.microsoft.com/office/drawing/2014/main" id="{62D51895-AFF5-EF1E-D07E-9ADB52B5BABE}"/>
              </a:ext>
            </a:extLst>
          </p:cNvPr>
          <p:cNvPicPr>
            <a:picLocks noChangeAspect="1"/>
          </p:cNvPicPr>
          <p:nvPr/>
        </p:nvPicPr>
        <p:blipFill>
          <a:blip r:embed="rId6"/>
          <a:stretch>
            <a:fillRect/>
          </a:stretch>
        </p:blipFill>
        <p:spPr>
          <a:xfrm>
            <a:off x="791042" y="962118"/>
            <a:ext cx="2786863" cy="5312967"/>
          </a:xfrm>
          <a:prstGeom prst="rect">
            <a:avLst/>
          </a:prstGeom>
        </p:spPr>
      </p:pic>
      <p:sp>
        <p:nvSpPr>
          <p:cNvPr id="3" name="Rectangle: Rounded Corners 2">
            <a:extLst>
              <a:ext uri="{FF2B5EF4-FFF2-40B4-BE49-F238E27FC236}">
                <a16:creationId xmlns:a16="http://schemas.microsoft.com/office/drawing/2014/main" id="{524A94BF-4625-041A-0FCA-F31E8F9C0937}"/>
              </a:ext>
            </a:extLst>
          </p:cNvPr>
          <p:cNvSpPr/>
          <p:nvPr/>
        </p:nvSpPr>
        <p:spPr>
          <a:xfrm>
            <a:off x="1126395" y="5011577"/>
            <a:ext cx="1607295" cy="35248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nvGrpSpPr>
          <p:cNvPr id="27" name="Group 26">
            <a:extLst>
              <a:ext uri="{FF2B5EF4-FFF2-40B4-BE49-F238E27FC236}">
                <a16:creationId xmlns:a16="http://schemas.microsoft.com/office/drawing/2014/main" id="{DB1AC76B-C7A5-F739-6525-A1699E428B32}"/>
              </a:ext>
            </a:extLst>
          </p:cNvPr>
          <p:cNvGrpSpPr/>
          <p:nvPr/>
        </p:nvGrpSpPr>
        <p:grpSpPr>
          <a:xfrm>
            <a:off x="4381951" y="51123"/>
            <a:ext cx="7577840" cy="6755753"/>
            <a:chOff x="-5434590" y="0"/>
            <a:chExt cx="10777702" cy="9608475"/>
          </a:xfrm>
        </p:grpSpPr>
        <p:grpSp>
          <p:nvGrpSpPr>
            <p:cNvPr id="8" name="Group 7">
              <a:extLst>
                <a:ext uri="{FF2B5EF4-FFF2-40B4-BE49-F238E27FC236}">
                  <a16:creationId xmlns:a16="http://schemas.microsoft.com/office/drawing/2014/main" id="{570AA936-0F95-5189-36E4-229CDF03EEEF}"/>
                </a:ext>
              </a:extLst>
            </p:cNvPr>
            <p:cNvGrpSpPr/>
            <p:nvPr/>
          </p:nvGrpSpPr>
          <p:grpSpPr>
            <a:xfrm>
              <a:off x="-5434590" y="0"/>
              <a:ext cx="10777702" cy="9608475"/>
              <a:chOff x="6573897" y="237499"/>
              <a:chExt cx="9920472" cy="9029593"/>
            </a:xfrm>
          </p:grpSpPr>
          <p:pic>
            <p:nvPicPr>
              <p:cNvPr id="4" name="Picture 3">
                <a:extLst>
                  <a:ext uri="{FF2B5EF4-FFF2-40B4-BE49-F238E27FC236}">
                    <a16:creationId xmlns:a16="http://schemas.microsoft.com/office/drawing/2014/main" id="{2E5AC89D-5CC6-C78B-491C-45C3FAF23DA2}"/>
                  </a:ext>
                </a:extLst>
              </p:cNvPr>
              <p:cNvPicPr>
                <a:picLocks noChangeAspect="1"/>
              </p:cNvPicPr>
              <p:nvPr/>
            </p:nvPicPr>
            <p:blipFill>
              <a:blip r:embed="rId7"/>
              <a:stretch>
                <a:fillRect/>
              </a:stretch>
            </p:blipFill>
            <p:spPr>
              <a:xfrm>
                <a:off x="6573897" y="237499"/>
                <a:ext cx="9896475" cy="6991350"/>
              </a:xfrm>
              <a:prstGeom prst="rect">
                <a:avLst/>
              </a:prstGeom>
            </p:spPr>
          </p:pic>
          <p:sp>
            <p:nvSpPr>
              <p:cNvPr id="5" name="Rectangle 4">
                <a:extLst>
                  <a:ext uri="{FF2B5EF4-FFF2-40B4-BE49-F238E27FC236}">
                    <a16:creationId xmlns:a16="http://schemas.microsoft.com/office/drawing/2014/main" id="{9A7727B9-BA4B-5EE6-45CC-F19493343206}"/>
                  </a:ext>
                </a:extLst>
              </p:cNvPr>
              <p:cNvSpPr/>
              <p:nvPr/>
            </p:nvSpPr>
            <p:spPr>
              <a:xfrm>
                <a:off x="6573897" y="7127644"/>
                <a:ext cx="9920472" cy="2139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pic>
          <p:nvPicPr>
            <p:cNvPr id="25" name="Picture 24">
              <a:extLst>
                <a:ext uri="{FF2B5EF4-FFF2-40B4-BE49-F238E27FC236}">
                  <a16:creationId xmlns:a16="http://schemas.microsoft.com/office/drawing/2014/main" id="{1FD827AB-DA74-A605-9182-01E64229B01F}"/>
                </a:ext>
              </a:extLst>
            </p:cNvPr>
            <p:cNvPicPr>
              <a:picLocks noChangeAspect="1"/>
            </p:cNvPicPr>
            <p:nvPr/>
          </p:nvPicPr>
          <p:blipFill>
            <a:blip r:embed="rId5"/>
            <a:stretch>
              <a:fillRect/>
            </a:stretch>
          </p:blipFill>
          <p:spPr>
            <a:xfrm>
              <a:off x="-5384704" y="408181"/>
              <a:ext cx="8850268" cy="601475"/>
            </a:xfrm>
            <a:prstGeom prst="rect">
              <a:avLst/>
            </a:prstGeom>
          </p:spPr>
        </p:pic>
        <p:sp>
          <p:nvSpPr>
            <p:cNvPr id="26" name="TextBox 25">
              <a:extLst>
                <a:ext uri="{FF2B5EF4-FFF2-40B4-BE49-F238E27FC236}">
                  <a16:creationId xmlns:a16="http://schemas.microsoft.com/office/drawing/2014/main" id="{9A642EEB-820E-D40E-1395-02DC36287666}"/>
                </a:ext>
              </a:extLst>
            </p:cNvPr>
            <p:cNvSpPr txBox="1"/>
            <p:nvPr/>
          </p:nvSpPr>
          <p:spPr>
            <a:xfrm>
              <a:off x="-5199573" y="1191351"/>
              <a:ext cx="8480008" cy="346727"/>
            </a:xfrm>
            <a:prstGeom prst="rect">
              <a:avLst/>
            </a:prstGeom>
            <a:solidFill>
              <a:schemeClr val="accent2"/>
            </a:solidFill>
          </p:spPr>
          <p:txBody>
            <a:bodyPr wrap="square" rtlCol="0">
              <a:spAutoFit/>
            </a:bodyPr>
            <a:lstStyle/>
            <a:p>
              <a:pPr algn="l"/>
              <a:r>
                <a:rPr lang="en-US" sz="984"/>
                <a:t>Viewing:</a:t>
              </a:r>
              <a:r>
                <a:rPr lang="en-US" sz="984" b="1"/>
                <a:t>  AbSample, Albert  [Member ID: 123456789]</a:t>
              </a:r>
            </a:p>
          </p:txBody>
        </p:sp>
      </p:grpSp>
      <p:pic>
        <p:nvPicPr>
          <p:cNvPr id="7" name="Picture 2" descr="Usage of all American Legion emblems | The American Legion">
            <a:extLst>
              <a:ext uri="{FF2B5EF4-FFF2-40B4-BE49-F238E27FC236}">
                <a16:creationId xmlns:a16="http://schemas.microsoft.com/office/drawing/2014/main" id="{4A5194AA-4BC8-420A-784A-B97B4A73C8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45569" y="6073221"/>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4EC4435-D690-CA64-0B6D-C716C067BB09}"/>
              </a:ext>
            </a:extLst>
          </p:cNvPr>
          <p:cNvPicPr>
            <a:picLocks noChangeAspect="1"/>
          </p:cNvPicPr>
          <p:nvPr/>
        </p:nvPicPr>
        <p:blipFill>
          <a:blip r:embed="rId9"/>
          <a:stretch>
            <a:fillRect/>
          </a:stretch>
        </p:blipFill>
        <p:spPr>
          <a:xfrm>
            <a:off x="238608" y="6284656"/>
            <a:ext cx="1846028" cy="544270"/>
          </a:xfrm>
          <a:prstGeom prst="rect">
            <a:avLst/>
          </a:prstGeom>
        </p:spPr>
      </p:pic>
      <p:sp>
        <p:nvSpPr>
          <p:cNvPr id="10" name="TextBox 9">
            <a:extLst>
              <a:ext uri="{FF2B5EF4-FFF2-40B4-BE49-F238E27FC236}">
                <a16:creationId xmlns:a16="http://schemas.microsoft.com/office/drawing/2014/main" id="{D7B9499D-8CEA-2DA5-466D-DD1AAD2F93D3}"/>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11" name="Slide Number Placeholder 5">
            <a:extLst>
              <a:ext uri="{FF2B5EF4-FFF2-40B4-BE49-F238E27FC236}">
                <a16:creationId xmlns:a16="http://schemas.microsoft.com/office/drawing/2014/main" id="{8762E822-C4AC-B5DB-86B2-ECD8822C97F3}"/>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74</a:t>
            </a:fld>
            <a:endParaRPr lang="en-US" dirty="0"/>
          </a:p>
        </p:txBody>
      </p:sp>
    </p:spTree>
    <p:extLst>
      <p:ext uri="{BB962C8B-B14F-4D97-AF65-F5344CB8AC3E}">
        <p14:creationId xmlns:p14="http://schemas.microsoft.com/office/powerpoint/2010/main" val="348737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500" fill="hold"/>
                                        <p:tgtEl>
                                          <p:spTgt spid="27"/>
                                        </p:tgtEl>
                                        <p:attrNameLst>
                                          <p:attrName>ppt_w</p:attrName>
                                        </p:attrNameLst>
                                      </p:cBhvr>
                                      <p:tavLst>
                                        <p:tav tm="0">
                                          <p:val>
                                            <p:fltVal val="0"/>
                                          </p:val>
                                        </p:tav>
                                        <p:tav tm="100000">
                                          <p:val>
                                            <p:strVal val="#ppt_w"/>
                                          </p:val>
                                        </p:tav>
                                      </p:tavLst>
                                    </p:anim>
                                    <p:anim calcmode="lin" valueType="num">
                                      <p:cBhvr>
                                        <p:cTn id="8" dur="1500" fill="hold"/>
                                        <p:tgtEl>
                                          <p:spTgt spid="27"/>
                                        </p:tgtEl>
                                        <p:attrNameLst>
                                          <p:attrName>ppt_h</p:attrName>
                                        </p:attrNameLst>
                                      </p:cBhvr>
                                      <p:tavLst>
                                        <p:tav tm="0">
                                          <p:val>
                                            <p:fltVal val="0"/>
                                          </p:val>
                                        </p:tav>
                                        <p:tav tm="100000">
                                          <p:val>
                                            <p:strVal val="#ppt_h"/>
                                          </p:val>
                                        </p:tav>
                                      </p:tavLst>
                                    </p:anim>
                                    <p:animEffect transition="in" filter="fade">
                                      <p:cBhvr>
                                        <p:cTn id="9"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7EEF9A0-FC59-181B-88D7-0D3FDBFCBBE2}"/>
              </a:ext>
            </a:extLst>
          </p:cNvPr>
          <p:cNvGrpSpPr/>
          <p:nvPr/>
        </p:nvGrpSpPr>
        <p:grpSpPr>
          <a:xfrm>
            <a:off x="3935619" y="137625"/>
            <a:ext cx="8868864" cy="6523817"/>
            <a:chOff x="5534125" y="237499"/>
            <a:chExt cx="12613881" cy="9278601"/>
          </a:xfrm>
        </p:grpSpPr>
        <p:grpSp>
          <p:nvGrpSpPr>
            <p:cNvPr id="12" name="Group 11">
              <a:extLst>
                <a:ext uri="{FF2B5EF4-FFF2-40B4-BE49-F238E27FC236}">
                  <a16:creationId xmlns:a16="http://schemas.microsoft.com/office/drawing/2014/main" id="{60DDBC2A-47F4-AE60-2AE2-18E66711B3E7}"/>
                </a:ext>
              </a:extLst>
            </p:cNvPr>
            <p:cNvGrpSpPr/>
            <p:nvPr/>
          </p:nvGrpSpPr>
          <p:grpSpPr>
            <a:xfrm>
              <a:off x="5534125" y="237499"/>
              <a:ext cx="10204105" cy="9278601"/>
              <a:chOff x="5534125" y="237499"/>
              <a:chExt cx="10204105" cy="9278601"/>
            </a:xfrm>
          </p:grpSpPr>
          <p:pic>
            <p:nvPicPr>
              <p:cNvPr id="20" name="Picture 19">
                <a:extLst>
                  <a:ext uri="{FF2B5EF4-FFF2-40B4-BE49-F238E27FC236}">
                    <a16:creationId xmlns:a16="http://schemas.microsoft.com/office/drawing/2014/main" id="{E76AF724-0A18-A880-8880-4BF9D809DDE1}"/>
                  </a:ext>
                </a:extLst>
              </p:cNvPr>
              <p:cNvPicPr>
                <a:picLocks noChangeAspect="1"/>
              </p:cNvPicPr>
              <p:nvPr/>
            </p:nvPicPr>
            <p:blipFill>
              <a:blip r:embed="rId3"/>
              <a:stretch>
                <a:fillRect/>
              </a:stretch>
            </p:blipFill>
            <p:spPr>
              <a:xfrm>
                <a:off x="6573897" y="237499"/>
                <a:ext cx="9164333" cy="9278601"/>
              </a:xfrm>
              <a:prstGeom prst="rect">
                <a:avLst/>
              </a:prstGeom>
            </p:spPr>
          </p:pic>
          <p:pic>
            <p:nvPicPr>
              <p:cNvPr id="21" name="Picture 20">
                <a:extLst>
                  <a:ext uri="{FF2B5EF4-FFF2-40B4-BE49-F238E27FC236}">
                    <a16:creationId xmlns:a16="http://schemas.microsoft.com/office/drawing/2014/main" id="{7FB54C45-4BD0-EAC8-0594-29035FE89E78}"/>
                  </a:ext>
                </a:extLst>
              </p:cNvPr>
              <p:cNvPicPr>
                <a:picLocks noChangeAspect="1"/>
              </p:cNvPicPr>
              <p:nvPr/>
            </p:nvPicPr>
            <p:blipFill>
              <a:blip r:embed="rId4"/>
              <a:stretch>
                <a:fillRect/>
              </a:stretch>
            </p:blipFill>
            <p:spPr>
              <a:xfrm>
                <a:off x="14088514" y="3265691"/>
                <a:ext cx="520037" cy="307777"/>
              </a:xfrm>
              <a:prstGeom prst="rect">
                <a:avLst/>
              </a:prstGeom>
            </p:spPr>
          </p:pic>
          <p:sp>
            <p:nvSpPr>
              <p:cNvPr id="22" name="TextBox 21">
                <a:extLst>
                  <a:ext uri="{FF2B5EF4-FFF2-40B4-BE49-F238E27FC236}">
                    <a16:creationId xmlns:a16="http://schemas.microsoft.com/office/drawing/2014/main" id="{0E73D44D-C23B-0F21-FA2F-E885157ED13F}"/>
                  </a:ext>
                </a:extLst>
              </p:cNvPr>
              <p:cNvSpPr txBox="1"/>
              <p:nvPr/>
            </p:nvSpPr>
            <p:spPr>
              <a:xfrm>
                <a:off x="5534125" y="1713640"/>
                <a:ext cx="7996235" cy="346727"/>
              </a:xfrm>
              <a:prstGeom prst="rect">
                <a:avLst/>
              </a:prstGeom>
              <a:solidFill>
                <a:schemeClr val="accent2"/>
              </a:solidFill>
            </p:spPr>
            <p:txBody>
              <a:bodyPr wrap="square" rtlCol="0">
                <a:spAutoFit/>
              </a:bodyPr>
              <a:lstStyle/>
              <a:p>
                <a:r>
                  <a:rPr lang="en-US" sz="984"/>
                  <a:t>Viewing:</a:t>
                </a:r>
                <a:r>
                  <a:rPr lang="en-US" sz="984" b="1"/>
                  <a:t>  Acsample, Christopher  [Member ID: 123456789]</a:t>
                </a:r>
              </a:p>
            </p:txBody>
          </p:sp>
        </p:grpSp>
        <p:pic>
          <p:nvPicPr>
            <p:cNvPr id="15" name="Picture 14">
              <a:extLst>
                <a:ext uri="{FF2B5EF4-FFF2-40B4-BE49-F238E27FC236}">
                  <a16:creationId xmlns:a16="http://schemas.microsoft.com/office/drawing/2014/main" id="{A0A176C6-5EBA-05BF-A427-452EA66009B6}"/>
                </a:ext>
              </a:extLst>
            </p:cNvPr>
            <p:cNvPicPr>
              <a:picLocks noChangeAspect="1"/>
            </p:cNvPicPr>
            <p:nvPr/>
          </p:nvPicPr>
          <p:blipFill>
            <a:blip r:embed="rId5"/>
            <a:stretch>
              <a:fillRect/>
            </a:stretch>
          </p:blipFill>
          <p:spPr>
            <a:xfrm>
              <a:off x="6573897" y="754447"/>
              <a:ext cx="11574109" cy="786590"/>
            </a:xfrm>
            <a:prstGeom prst="rect">
              <a:avLst/>
            </a:prstGeom>
          </p:spPr>
        </p:pic>
        <p:sp>
          <p:nvSpPr>
            <p:cNvPr id="16" name="TextBox 15">
              <a:extLst>
                <a:ext uri="{FF2B5EF4-FFF2-40B4-BE49-F238E27FC236}">
                  <a16:creationId xmlns:a16="http://schemas.microsoft.com/office/drawing/2014/main" id="{12593FF2-9B2D-A6BC-852B-B0578E0E798F}"/>
                </a:ext>
              </a:extLst>
            </p:cNvPr>
            <p:cNvSpPr txBox="1"/>
            <p:nvPr/>
          </p:nvSpPr>
          <p:spPr>
            <a:xfrm>
              <a:off x="6916060" y="1750208"/>
              <a:ext cx="8480007" cy="346727"/>
            </a:xfrm>
            <a:prstGeom prst="rect">
              <a:avLst/>
            </a:prstGeom>
            <a:solidFill>
              <a:schemeClr val="accent2"/>
            </a:solidFill>
          </p:spPr>
          <p:txBody>
            <a:bodyPr wrap="square" rtlCol="0">
              <a:spAutoFit/>
            </a:bodyPr>
            <a:lstStyle/>
            <a:p>
              <a:pPr algn="l"/>
              <a:r>
                <a:rPr lang="en-US" sz="984"/>
                <a:t>Viewing:</a:t>
              </a:r>
              <a:r>
                <a:rPr lang="en-US" sz="984" b="1"/>
                <a:t>  AbSample, Albert  [Member ID: 123456789]</a:t>
              </a:r>
            </a:p>
          </p:txBody>
        </p:sp>
        <p:sp>
          <p:nvSpPr>
            <p:cNvPr id="17" name="TextBox 16">
              <a:extLst>
                <a:ext uri="{FF2B5EF4-FFF2-40B4-BE49-F238E27FC236}">
                  <a16:creationId xmlns:a16="http://schemas.microsoft.com/office/drawing/2014/main" id="{E1D4CF44-ECF6-1115-A43E-75443F86607C}"/>
                </a:ext>
              </a:extLst>
            </p:cNvPr>
            <p:cNvSpPr txBox="1"/>
            <p:nvPr/>
          </p:nvSpPr>
          <p:spPr>
            <a:xfrm>
              <a:off x="8391974" y="3168917"/>
              <a:ext cx="2280535" cy="1239534"/>
            </a:xfrm>
            <a:prstGeom prst="rect">
              <a:avLst/>
            </a:prstGeom>
            <a:solidFill>
              <a:schemeClr val="accent2"/>
            </a:solidFill>
          </p:spPr>
          <p:txBody>
            <a:bodyPr wrap="square" rtlCol="0">
              <a:spAutoFit/>
            </a:bodyPr>
            <a:lstStyle/>
            <a:p>
              <a:pPr algn="l"/>
              <a:r>
                <a:rPr lang="en-US" sz="1266" b="1"/>
                <a:t>Albert AbSample</a:t>
              </a:r>
            </a:p>
            <a:p>
              <a:pPr algn="l"/>
              <a:r>
                <a:rPr lang="en-US" sz="1266"/>
                <a:t>456 Apple Road</a:t>
              </a:r>
            </a:p>
            <a:p>
              <a:pPr algn="l"/>
              <a:r>
                <a:rPr lang="en-US" sz="1266"/>
                <a:t>Lawrenceville, GA 30043-5877</a:t>
              </a:r>
            </a:p>
          </p:txBody>
        </p:sp>
        <p:sp>
          <p:nvSpPr>
            <p:cNvPr id="18" name="TextBox 17">
              <a:extLst>
                <a:ext uri="{FF2B5EF4-FFF2-40B4-BE49-F238E27FC236}">
                  <a16:creationId xmlns:a16="http://schemas.microsoft.com/office/drawing/2014/main" id="{191D2B1F-1F78-D0C5-FE63-2747C00902CF}"/>
                </a:ext>
              </a:extLst>
            </p:cNvPr>
            <p:cNvSpPr txBox="1"/>
            <p:nvPr/>
          </p:nvSpPr>
          <p:spPr>
            <a:xfrm>
              <a:off x="8420236" y="4417359"/>
              <a:ext cx="4789318" cy="685428"/>
            </a:xfrm>
            <a:prstGeom prst="rect">
              <a:avLst/>
            </a:prstGeom>
            <a:solidFill>
              <a:schemeClr val="accent2"/>
            </a:solidFill>
          </p:spPr>
          <p:txBody>
            <a:bodyPr wrap="square" rtlCol="0">
              <a:spAutoFit/>
            </a:bodyPr>
            <a:lstStyle/>
            <a:p>
              <a:pPr algn="l"/>
              <a:r>
                <a:rPr lang="en-US" sz="1266" b="1"/>
                <a:t>Phone: </a:t>
              </a:r>
              <a:r>
                <a:rPr lang="en-US" sz="1266"/>
                <a:t>(555) 555-5555</a:t>
              </a:r>
            </a:p>
            <a:p>
              <a:pPr algn="l"/>
              <a:r>
                <a:rPr lang="en-US" sz="1266" b="1"/>
                <a:t>Email: </a:t>
              </a:r>
              <a:r>
                <a:rPr lang="en-US" sz="1266"/>
                <a:t> AlbertAbSampleHome@email.COM</a:t>
              </a:r>
            </a:p>
          </p:txBody>
        </p:sp>
        <p:sp>
          <p:nvSpPr>
            <p:cNvPr id="19" name="TextBox 18">
              <a:extLst>
                <a:ext uri="{FF2B5EF4-FFF2-40B4-BE49-F238E27FC236}">
                  <a16:creationId xmlns:a16="http://schemas.microsoft.com/office/drawing/2014/main" id="{8D807F45-DBA8-9AE6-03A7-95A9C34B0698}"/>
                </a:ext>
              </a:extLst>
            </p:cNvPr>
            <p:cNvSpPr txBox="1"/>
            <p:nvPr/>
          </p:nvSpPr>
          <p:spPr>
            <a:xfrm>
              <a:off x="8115258" y="8366222"/>
              <a:ext cx="553431" cy="316084"/>
            </a:xfrm>
            <a:prstGeom prst="rect">
              <a:avLst/>
            </a:prstGeom>
            <a:solidFill>
              <a:schemeClr val="accent2"/>
            </a:solidFill>
          </p:spPr>
          <p:txBody>
            <a:bodyPr wrap="square" rtlCol="0">
              <a:spAutoFit/>
            </a:bodyPr>
            <a:lstStyle/>
            <a:p>
              <a:r>
                <a:rPr lang="en-US" sz="844"/>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20000"/>
          </a:bodyPr>
          <a:lstStyle/>
          <a:p>
            <a:r>
              <a:rPr lang="en-US"/>
              <a:t>PAID UP FOR LIFE</a:t>
            </a:r>
          </a:p>
        </p:txBody>
      </p:sp>
      <p:pic>
        <p:nvPicPr>
          <p:cNvPr id="2" name="Picture 1">
            <a:extLst>
              <a:ext uri="{FF2B5EF4-FFF2-40B4-BE49-F238E27FC236}">
                <a16:creationId xmlns:a16="http://schemas.microsoft.com/office/drawing/2014/main" id="{77ECF7A5-F747-F90C-3911-F5772D9103E5}"/>
              </a:ext>
            </a:extLst>
          </p:cNvPr>
          <p:cNvPicPr>
            <a:picLocks noChangeAspect="1"/>
          </p:cNvPicPr>
          <p:nvPr/>
        </p:nvPicPr>
        <p:blipFill>
          <a:blip r:embed="rId6"/>
          <a:stretch>
            <a:fillRect/>
          </a:stretch>
        </p:blipFill>
        <p:spPr>
          <a:xfrm>
            <a:off x="791042" y="962118"/>
            <a:ext cx="2786863" cy="5312967"/>
          </a:xfrm>
          <a:prstGeom prst="rect">
            <a:avLst/>
          </a:prstGeom>
        </p:spPr>
      </p:pic>
      <p:sp>
        <p:nvSpPr>
          <p:cNvPr id="8" name="Rectangle: Rounded Corners 7">
            <a:extLst>
              <a:ext uri="{FF2B5EF4-FFF2-40B4-BE49-F238E27FC236}">
                <a16:creationId xmlns:a16="http://schemas.microsoft.com/office/drawing/2014/main" id="{0A1EE664-5FCB-5EC0-AB76-B9BF95BE471C}"/>
              </a:ext>
            </a:extLst>
          </p:cNvPr>
          <p:cNvSpPr/>
          <p:nvPr/>
        </p:nvSpPr>
        <p:spPr>
          <a:xfrm>
            <a:off x="1126395" y="5345400"/>
            <a:ext cx="1607295" cy="35248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3" name="Picture 2" descr="Usage of all American Legion emblems | The American Legion">
            <a:extLst>
              <a:ext uri="{FF2B5EF4-FFF2-40B4-BE49-F238E27FC236}">
                <a16:creationId xmlns:a16="http://schemas.microsoft.com/office/drawing/2014/main" id="{0C2332D4-8E47-04C9-A774-6843572F2F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80796" y="6017382"/>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0437823-1B82-BCFA-8854-B7AE35E371CD}"/>
              </a:ext>
            </a:extLst>
          </p:cNvPr>
          <p:cNvPicPr>
            <a:picLocks noChangeAspect="1"/>
          </p:cNvPicPr>
          <p:nvPr/>
        </p:nvPicPr>
        <p:blipFill>
          <a:blip r:embed="rId8"/>
          <a:stretch>
            <a:fillRect/>
          </a:stretch>
        </p:blipFill>
        <p:spPr>
          <a:xfrm>
            <a:off x="203381" y="6214958"/>
            <a:ext cx="1846028" cy="544270"/>
          </a:xfrm>
          <a:prstGeom prst="rect">
            <a:avLst/>
          </a:prstGeom>
        </p:spPr>
      </p:pic>
      <p:sp>
        <p:nvSpPr>
          <p:cNvPr id="5" name="TextBox 4">
            <a:extLst>
              <a:ext uri="{FF2B5EF4-FFF2-40B4-BE49-F238E27FC236}">
                <a16:creationId xmlns:a16="http://schemas.microsoft.com/office/drawing/2014/main" id="{B0B1BC64-B292-4AD2-ACC6-A2F91A968177}"/>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7" name="Slide Number Placeholder 5">
            <a:extLst>
              <a:ext uri="{FF2B5EF4-FFF2-40B4-BE49-F238E27FC236}">
                <a16:creationId xmlns:a16="http://schemas.microsoft.com/office/drawing/2014/main" id="{C726CED1-4437-42A3-5386-86D615794D35}"/>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75</a:t>
            </a:fld>
            <a:endParaRPr lang="en-US" dirty="0"/>
          </a:p>
        </p:txBody>
      </p:sp>
    </p:spTree>
    <p:extLst>
      <p:ext uri="{BB962C8B-B14F-4D97-AF65-F5344CB8AC3E}">
        <p14:creationId xmlns:p14="http://schemas.microsoft.com/office/powerpoint/2010/main" val="8328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62500" lnSpcReduction="20000"/>
          </a:bodyPr>
          <a:lstStyle/>
          <a:p>
            <a:r>
              <a:rPr lang="en-US"/>
              <a:t>GLOBAL MEMBER SERACH</a:t>
            </a:r>
          </a:p>
        </p:txBody>
      </p:sp>
      <p:pic>
        <p:nvPicPr>
          <p:cNvPr id="2" name="Picture 1">
            <a:extLst>
              <a:ext uri="{FF2B5EF4-FFF2-40B4-BE49-F238E27FC236}">
                <a16:creationId xmlns:a16="http://schemas.microsoft.com/office/drawing/2014/main" id="{8A8C88A1-C49A-B994-2B72-1F6C5A667114}"/>
              </a:ext>
            </a:extLst>
          </p:cNvPr>
          <p:cNvPicPr>
            <a:picLocks noChangeAspect="1"/>
          </p:cNvPicPr>
          <p:nvPr/>
        </p:nvPicPr>
        <p:blipFill>
          <a:blip r:embed="rId3"/>
          <a:stretch>
            <a:fillRect/>
          </a:stretch>
        </p:blipFill>
        <p:spPr>
          <a:xfrm>
            <a:off x="336552" y="881733"/>
            <a:ext cx="1890701" cy="5520340"/>
          </a:xfrm>
          <a:prstGeom prst="rect">
            <a:avLst/>
          </a:prstGeom>
        </p:spPr>
      </p:pic>
      <p:sp>
        <p:nvSpPr>
          <p:cNvPr id="3" name="Rectangle: Rounded Corners 2">
            <a:extLst>
              <a:ext uri="{FF2B5EF4-FFF2-40B4-BE49-F238E27FC236}">
                <a16:creationId xmlns:a16="http://schemas.microsoft.com/office/drawing/2014/main" id="{871D7C8B-C11C-37C4-A811-BC88BBF99212}"/>
              </a:ext>
            </a:extLst>
          </p:cNvPr>
          <p:cNvSpPr/>
          <p:nvPr/>
        </p:nvSpPr>
        <p:spPr>
          <a:xfrm>
            <a:off x="538240" y="3606968"/>
            <a:ext cx="1216390" cy="29082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5" name="Picture 4">
            <a:extLst>
              <a:ext uri="{FF2B5EF4-FFF2-40B4-BE49-F238E27FC236}">
                <a16:creationId xmlns:a16="http://schemas.microsoft.com/office/drawing/2014/main" id="{1157F9AA-9AFD-4012-FF2D-95BC542DF1B8}"/>
              </a:ext>
            </a:extLst>
          </p:cNvPr>
          <p:cNvPicPr>
            <a:picLocks noChangeAspect="1"/>
          </p:cNvPicPr>
          <p:nvPr/>
        </p:nvPicPr>
        <p:blipFill>
          <a:blip r:embed="rId4"/>
          <a:stretch>
            <a:fillRect/>
          </a:stretch>
        </p:blipFill>
        <p:spPr>
          <a:xfrm>
            <a:off x="4361461" y="277305"/>
            <a:ext cx="7492337" cy="6213558"/>
          </a:xfrm>
          <a:prstGeom prst="rect">
            <a:avLst/>
          </a:prstGeom>
        </p:spPr>
      </p:pic>
      <p:sp>
        <p:nvSpPr>
          <p:cNvPr id="4" name="Rectangle: Rounded Corners 3">
            <a:extLst>
              <a:ext uri="{FF2B5EF4-FFF2-40B4-BE49-F238E27FC236}">
                <a16:creationId xmlns:a16="http://schemas.microsoft.com/office/drawing/2014/main" id="{FE55E037-26DE-0B01-4445-F39BED59AE0B}"/>
              </a:ext>
            </a:extLst>
          </p:cNvPr>
          <p:cNvSpPr/>
          <p:nvPr/>
        </p:nvSpPr>
        <p:spPr>
          <a:xfrm>
            <a:off x="6290070" y="314656"/>
            <a:ext cx="1474400" cy="31761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7" name="Picture 6">
            <a:extLst>
              <a:ext uri="{FF2B5EF4-FFF2-40B4-BE49-F238E27FC236}">
                <a16:creationId xmlns:a16="http://schemas.microsoft.com/office/drawing/2014/main" id="{A267AAE0-52BC-DA2D-75B1-B4ECA5A05579}"/>
              </a:ext>
            </a:extLst>
          </p:cNvPr>
          <p:cNvPicPr>
            <a:picLocks noChangeAspect="1"/>
          </p:cNvPicPr>
          <p:nvPr/>
        </p:nvPicPr>
        <p:blipFill>
          <a:blip r:embed="rId5"/>
          <a:stretch>
            <a:fillRect/>
          </a:stretch>
        </p:blipFill>
        <p:spPr>
          <a:xfrm>
            <a:off x="4173410" y="678977"/>
            <a:ext cx="6708482" cy="455916"/>
          </a:xfrm>
          <a:prstGeom prst="rect">
            <a:avLst/>
          </a:prstGeom>
        </p:spPr>
      </p:pic>
      <p:pic>
        <p:nvPicPr>
          <p:cNvPr id="12" name="Picture 11">
            <a:extLst>
              <a:ext uri="{FF2B5EF4-FFF2-40B4-BE49-F238E27FC236}">
                <a16:creationId xmlns:a16="http://schemas.microsoft.com/office/drawing/2014/main" id="{C6DE94D6-A776-6FF4-9298-5389F16AA090}"/>
              </a:ext>
            </a:extLst>
          </p:cNvPr>
          <p:cNvPicPr>
            <a:picLocks noChangeAspect="1"/>
          </p:cNvPicPr>
          <p:nvPr/>
        </p:nvPicPr>
        <p:blipFill>
          <a:blip r:embed="rId6"/>
          <a:stretch>
            <a:fillRect/>
          </a:stretch>
        </p:blipFill>
        <p:spPr>
          <a:xfrm>
            <a:off x="4543083" y="1688920"/>
            <a:ext cx="6165736" cy="1336416"/>
          </a:xfrm>
          <a:prstGeom prst="rect">
            <a:avLst/>
          </a:prstGeom>
        </p:spPr>
      </p:pic>
      <p:sp>
        <p:nvSpPr>
          <p:cNvPr id="9" name="Rectangle: Rounded Corners 8">
            <a:extLst>
              <a:ext uri="{FF2B5EF4-FFF2-40B4-BE49-F238E27FC236}">
                <a16:creationId xmlns:a16="http://schemas.microsoft.com/office/drawing/2014/main" id="{A51701EF-4F94-C64C-AF48-A1F69EC84364}"/>
              </a:ext>
            </a:extLst>
          </p:cNvPr>
          <p:cNvSpPr/>
          <p:nvPr/>
        </p:nvSpPr>
        <p:spPr>
          <a:xfrm>
            <a:off x="4543083" y="2093432"/>
            <a:ext cx="2743320" cy="31761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8" name="Picture 7">
            <a:extLst>
              <a:ext uri="{FF2B5EF4-FFF2-40B4-BE49-F238E27FC236}">
                <a16:creationId xmlns:a16="http://schemas.microsoft.com/office/drawing/2014/main" id="{C05A6FE0-4106-837F-EB49-1AD8404C9081}"/>
              </a:ext>
            </a:extLst>
          </p:cNvPr>
          <p:cNvPicPr>
            <a:picLocks noChangeAspect="1"/>
          </p:cNvPicPr>
          <p:nvPr/>
        </p:nvPicPr>
        <p:blipFill>
          <a:blip r:embed="rId7"/>
          <a:stretch>
            <a:fillRect/>
          </a:stretch>
        </p:blipFill>
        <p:spPr>
          <a:xfrm>
            <a:off x="2436418" y="2815558"/>
            <a:ext cx="9221853" cy="2076089"/>
          </a:xfrm>
          <a:prstGeom prst="rect">
            <a:avLst/>
          </a:prstGeom>
          <a:ln w="28575">
            <a:solidFill>
              <a:schemeClr val="accent1"/>
            </a:solidFill>
          </a:ln>
        </p:spPr>
      </p:pic>
      <p:pic>
        <p:nvPicPr>
          <p:cNvPr id="11" name="Picture 10">
            <a:extLst>
              <a:ext uri="{FF2B5EF4-FFF2-40B4-BE49-F238E27FC236}">
                <a16:creationId xmlns:a16="http://schemas.microsoft.com/office/drawing/2014/main" id="{3A43A96D-5C7E-EEC8-0EA8-6B0F71BDB4F7}"/>
              </a:ext>
            </a:extLst>
          </p:cNvPr>
          <p:cNvPicPr>
            <a:picLocks noChangeAspect="1"/>
          </p:cNvPicPr>
          <p:nvPr/>
        </p:nvPicPr>
        <p:blipFill>
          <a:blip r:embed="rId8"/>
          <a:stretch>
            <a:fillRect/>
          </a:stretch>
        </p:blipFill>
        <p:spPr>
          <a:xfrm>
            <a:off x="2360807" y="4672777"/>
            <a:ext cx="9612909" cy="437740"/>
          </a:xfrm>
          <a:prstGeom prst="rect">
            <a:avLst/>
          </a:prstGeom>
          <a:ln w="57150">
            <a:solidFill>
              <a:srgbClr val="FFC000"/>
            </a:solidFill>
          </a:ln>
        </p:spPr>
      </p:pic>
      <p:pic>
        <p:nvPicPr>
          <p:cNvPr id="10" name="Picture 2" descr="Usage of all American Legion emblems | The American Legion">
            <a:extLst>
              <a:ext uri="{FF2B5EF4-FFF2-40B4-BE49-F238E27FC236}">
                <a16:creationId xmlns:a16="http://schemas.microsoft.com/office/drawing/2014/main" id="{7510D8E7-B2AC-F6FB-70E6-78B629DED9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17903" y="6083165"/>
            <a:ext cx="769113" cy="7194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08E2146-25B9-7FCE-7616-6B63F06685B6}"/>
              </a:ext>
            </a:extLst>
          </p:cNvPr>
          <p:cNvPicPr>
            <a:picLocks noChangeAspect="1"/>
          </p:cNvPicPr>
          <p:nvPr/>
        </p:nvPicPr>
        <p:blipFill>
          <a:blip r:embed="rId10"/>
          <a:stretch>
            <a:fillRect/>
          </a:stretch>
        </p:blipFill>
        <p:spPr>
          <a:xfrm>
            <a:off x="336552" y="6321696"/>
            <a:ext cx="1757569" cy="518189"/>
          </a:xfrm>
          <a:prstGeom prst="rect">
            <a:avLst/>
          </a:prstGeom>
        </p:spPr>
      </p:pic>
      <p:sp>
        <p:nvSpPr>
          <p:cNvPr id="14" name="TextBox 13">
            <a:extLst>
              <a:ext uri="{FF2B5EF4-FFF2-40B4-BE49-F238E27FC236}">
                <a16:creationId xmlns:a16="http://schemas.microsoft.com/office/drawing/2014/main" id="{4B241A84-B0A5-0788-BEE0-D9E89990D519}"/>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15" name="Slide Number Placeholder 5">
            <a:extLst>
              <a:ext uri="{FF2B5EF4-FFF2-40B4-BE49-F238E27FC236}">
                <a16:creationId xmlns:a16="http://schemas.microsoft.com/office/drawing/2014/main" id="{B572A0C8-F37D-9058-0C5D-ACD0D70C3A9B}"/>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76</a:t>
            </a:fld>
            <a:endParaRPr lang="en-US" dirty="0"/>
          </a:p>
        </p:txBody>
      </p:sp>
    </p:spTree>
    <p:extLst>
      <p:ext uri="{BB962C8B-B14F-4D97-AF65-F5344CB8AC3E}">
        <p14:creationId xmlns:p14="http://schemas.microsoft.com/office/powerpoint/2010/main" val="943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20000"/>
          </a:bodyPr>
          <a:lstStyle/>
          <a:p>
            <a:r>
              <a:rPr lang="en-US"/>
              <a:t>IMPORTANT INFO</a:t>
            </a:r>
          </a:p>
        </p:txBody>
      </p:sp>
      <p:pic>
        <p:nvPicPr>
          <p:cNvPr id="2" name="Picture 1">
            <a:extLst>
              <a:ext uri="{FF2B5EF4-FFF2-40B4-BE49-F238E27FC236}">
                <a16:creationId xmlns:a16="http://schemas.microsoft.com/office/drawing/2014/main" id="{8A8C88A1-C49A-B994-2B72-1F6C5A667114}"/>
              </a:ext>
            </a:extLst>
          </p:cNvPr>
          <p:cNvPicPr>
            <a:picLocks noChangeAspect="1"/>
          </p:cNvPicPr>
          <p:nvPr/>
        </p:nvPicPr>
        <p:blipFill>
          <a:blip r:embed="rId3"/>
          <a:stretch>
            <a:fillRect/>
          </a:stretch>
        </p:blipFill>
        <p:spPr>
          <a:xfrm>
            <a:off x="336552" y="881733"/>
            <a:ext cx="1890701" cy="5520340"/>
          </a:xfrm>
          <a:prstGeom prst="rect">
            <a:avLst/>
          </a:prstGeom>
        </p:spPr>
      </p:pic>
      <p:sp>
        <p:nvSpPr>
          <p:cNvPr id="3" name="Rectangle: Rounded Corners 2">
            <a:extLst>
              <a:ext uri="{FF2B5EF4-FFF2-40B4-BE49-F238E27FC236}">
                <a16:creationId xmlns:a16="http://schemas.microsoft.com/office/drawing/2014/main" id="{871D7C8B-C11C-37C4-A811-BC88BBF99212}"/>
              </a:ext>
            </a:extLst>
          </p:cNvPr>
          <p:cNvSpPr/>
          <p:nvPr/>
        </p:nvSpPr>
        <p:spPr>
          <a:xfrm>
            <a:off x="538240" y="3606968"/>
            <a:ext cx="1216390" cy="29082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5" name="Picture 4">
            <a:extLst>
              <a:ext uri="{FF2B5EF4-FFF2-40B4-BE49-F238E27FC236}">
                <a16:creationId xmlns:a16="http://schemas.microsoft.com/office/drawing/2014/main" id="{1157F9AA-9AFD-4012-FF2D-95BC542DF1B8}"/>
              </a:ext>
            </a:extLst>
          </p:cNvPr>
          <p:cNvPicPr>
            <a:picLocks noChangeAspect="1"/>
          </p:cNvPicPr>
          <p:nvPr/>
        </p:nvPicPr>
        <p:blipFill>
          <a:blip r:embed="rId4"/>
          <a:stretch>
            <a:fillRect/>
          </a:stretch>
        </p:blipFill>
        <p:spPr>
          <a:xfrm>
            <a:off x="4361461" y="277305"/>
            <a:ext cx="7492337" cy="6213558"/>
          </a:xfrm>
          <a:prstGeom prst="rect">
            <a:avLst/>
          </a:prstGeom>
        </p:spPr>
      </p:pic>
      <p:pic>
        <p:nvPicPr>
          <p:cNvPr id="7" name="Picture 6">
            <a:extLst>
              <a:ext uri="{FF2B5EF4-FFF2-40B4-BE49-F238E27FC236}">
                <a16:creationId xmlns:a16="http://schemas.microsoft.com/office/drawing/2014/main" id="{65069747-2592-1684-8F7C-B44B550BFA7E}"/>
              </a:ext>
            </a:extLst>
          </p:cNvPr>
          <p:cNvPicPr>
            <a:picLocks noChangeAspect="1"/>
          </p:cNvPicPr>
          <p:nvPr/>
        </p:nvPicPr>
        <p:blipFill>
          <a:blip r:embed="rId5"/>
          <a:stretch>
            <a:fillRect/>
          </a:stretch>
        </p:blipFill>
        <p:spPr>
          <a:xfrm>
            <a:off x="4217953" y="595807"/>
            <a:ext cx="6713507" cy="456258"/>
          </a:xfrm>
          <a:prstGeom prst="rect">
            <a:avLst/>
          </a:prstGeom>
        </p:spPr>
      </p:pic>
      <p:sp>
        <p:nvSpPr>
          <p:cNvPr id="4" name="Rectangle: Rounded Corners 3">
            <a:extLst>
              <a:ext uri="{FF2B5EF4-FFF2-40B4-BE49-F238E27FC236}">
                <a16:creationId xmlns:a16="http://schemas.microsoft.com/office/drawing/2014/main" id="{7727EBDD-8B7F-C6CB-F8ED-C3311E3742C7}"/>
              </a:ext>
            </a:extLst>
          </p:cNvPr>
          <p:cNvSpPr/>
          <p:nvPr/>
        </p:nvSpPr>
        <p:spPr>
          <a:xfrm>
            <a:off x="6290070" y="314656"/>
            <a:ext cx="1474400" cy="31761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8" name="Picture 7">
            <a:extLst>
              <a:ext uri="{FF2B5EF4-FFF2-40B4-BE49-F238E27FC236}">
                <a16:creationId xmlns:a16="http://schemas.microsoft.com/office/drawing/2014/main" id="{D5DD9DFB-E130-08E4-ACB3-51000BCCDAFB}"/>
              </a:ext>
            </a:extLst>
          </p:cNvPr>
          <p:cNvPicPr>
            <a:picLocks noChangeAspect="1"/>
          </p:cNvPicPr>
          <p:nvPr/>
        </p:nvPicPr>
        <p:blipFill>
          <a:blip r:embed="rId6"/>
          <a:stretch>
            <a:fillRect/>
          </a:stretch>
        </p:blipFill>
        <p:spPr>
          <a:xfrm>
            <a:off x="4361462" y="1616618"/>
            <a:ext cx="6165736" cy="1336416"/>
          </a:xfrm>
          <a:prstGeom prst="rect">
            <a:avLst/>
          </a:prstGeom>
        </p:spPr>
      </p:pic>
      <p:sp>
        <p:nvSpPr>
          <p:cNvPr id="9" name="Rectangle: Rounded Corners 8">
            <a:extLst>
              <a:ext uri="{FF2B5EF4-FFF2-40B4-BE49-F238E27FC236}">
                <a16:creationId xmlns:a16="http://schemas.microsoft.com/office/drawing/2014/main" id="{A51701EF-4F94-C64C-AF48-A1F69EC84364}"/>
              </a:ext>
            </a:extLst>
          </p:cNvPr>
          <p:cNvSpPr/>
          <p:nvPr/>
        </p:nvSpPr>
        <p:spPr>
          <a:xfrm>
            <a:off x="4217954" y="2374709"/>
            <a:ext cx="4969550" cy="42445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2" name="Picture 11">
            <a:extLst>
              <a:ext uri="{FF2B5EF4-FFF2-40B4-BE49-F238E27FC236}">
                <a16:creationId xmlns:a16="http://schemas.microsoft.com/office/drawing/2014/main" id="{1C43EEB2-7DC4-4320-3E0C-48024E86AA10}"/>
              </a:ext>
            </a:extLst>
          </p:cNvPr>
          <p:cNvPicPr>
            <a:picLocks noChangeAspect="1"/>
          </p:cNvPicPr>
          <p:nvPr/>
        </p:nvPicPr>
        <p:blipFill>
          <a:blip r:embed="rId7"/>
          <a:stretch>
            <a:fillRect/>
          </a:stretch>
        </p:blipFill>
        <p:spPr>
          <a:xfrm>
            <a:off x="2370760" y="2924537"/>
            <a:ext cx="9108003" cy="2926616"/>
          </a:xfrm>
          <a:prstGeom prst="rect">
            <a:avLst/>
          </a:prstGeom>
          <a:ln w="28575">
            <a:solidFill>
              <a:schemeClr val="accent1"/>
            </a:solidFill>
          </a:ln>
        </p:spPr>
      </p:pic>
      <p:pic>
        <p:nvPicPr>
          <p:cNvPr id="10" name="Picture 9">
            <a:extLst>
              <a:ext uri="{FF2B5EF4-FFF2-40B4-BE49-F238E27FC236}">
                <a16:creationId xmlns:a16="http://schemas.microsoft.com/office/drawing/2014/main" id="{D94955DE-DB2F-2622-548C-47EBC5DF6A5A}"/>
              </a:ext>
            </a:extLst>
          </p:cNvPr>
          <p:cNvPicPr>
            <a:picLocks noChangeAspect="1"/>
          </p:cNvPicPr>
          <p:nvPr/>
        </p:nvPicPr>
        <p:blipFill>
          <a:blip r:embed="rId8"/>
          <a:stretch>
            <a:fillRect/>
          </a:stretch>
        </p:blipFill>
        <p:spPr>
          <a:xfrm>
            <a:off x="2365850" y="4671633"/>
            <a:ext cx="9322841" cy="642008"/>
          </a:xfrm>
          <a:prstGeom prst="rect">
            <a:avLst/>
          </a:prstGeom>
          <a:ln w="76200">
            <a:solidFill>
              <a:srgbClr val="FFC000"/>
            </a:solidFill>
          </a:ln>
        </p:spPr>
      </p:pic>
      <p:pic>
        <p:nvPicPr>
          <p:cNvPr id="11" name="Picture 2" descr="Usage of all American Legion emblems | The American Legion">
            <a:extLst>
              <a:ext uri="{FF2B5EF4-FFF2-40B4-BE49-F238E27FC236}">
                <a16:creationId xmlns:a16="http://schemas.microsoft.com/office/drawing/2014/main" id="{12C1C3B1-8941-905B-6465-CF4D3D8576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26559" y="607480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EC4EF83-E868-27F9-2FC9-C52D2E7258BC}"/>
              </a:ext>
            </a:extLst>
          </p:cNvPr>
          <p:cNvPicPr>
            <a:picLocks noChangeAspect="1"/>
          </p:cNvPicPr>
          <p:nvPr/>
        </p:nvPicPr>
        <p:blipFill>
          <a:blip r:embed="rId10"/>
          <a:stretch>
            <a:fillRect/>
          </a:stretch>
        </p:blipFill>
        <p:spPr>
          <a:xfrm>
            <a:off x="257618" y="6255037"/>
            <a:ext cx="1846028" cy="544270"/>
          </a:xfrm>
          <a:prstGeom prst="rect">
            <a:avLst/>
          </a:prstGeom>
        </p:spPr>
      </p:pic>
      <p:sp>
        <p:nvSpPr>
          <p:cNvPr id="14" name="TextBox 13">
            <a:extLst>
              <a:ext uri="{FF2B5EF4-FFF2-40B4-BE49-F238E27FC236}">
                <a16:creationId xmlns:a16="http://schemas.microsoft.com/office/drawing/2014/main" id="{FE0D95DB-4A1D-3CBD-D30A-EDD09902C435}"/>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15" name="Slide Number Placeholder 5">
            <a:extLst>
              <a:ext uri="{FF2B5EF4-FFF2-40B4-BE49-F238E27FC236}">
                <a16:creationId xmlns:a16="http://schemas.microsoft.com/office/drawing/2014/main" id="{2BAB5D1F-6D59-8F2D-615B-12F895794D33}"/>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77</a:t>
            </a:fld>
            <a:endParaRPr lang="en-US" dirty="0"/>
          </a:p>
        </p:txBody>
      </p:sp>
    </p:spTree>
    <p:extLst>
      <p:ext uri="{BB962C8B-B14F-4D97-AF65-F5344CB8AC3E}">
        <p14:creationId xmlns:p14="http://schemas.microsoft.com/office/powerpoint/2010/main" val="33110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par>
                                <p:cTn id="14" presetID="22"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a:xfrm>
            <a:off x="338202" y="277304"/>
            <a:ext cx="3291605" cy="338930"/>
          </a:xfrm>
        </p:spPr>
        <p:txBody>
          <a:bodyPr>
            <a:normAutofit fontScale="55000" lnSpcReduction="20000"/>
          </a:bodyPr>
          <a:lstStyle/>
          <a:p>
            <a:r>
              <a:rPr lang="en-US"/>
              <a:t>MY ACCOUNT &amp; HELP RESOURCES</a:t>
            </a:r>
          </a:p>
        </p:txBody>
      </p:sp>
      <p:pic>
        <p:nvPicPr>
          <p:cNvPr id="15" name="Picture 14" descr="A screenshot of a computer&#10;&#10;Description automatically generated">
            <a:extLst>
              <a:ext uri="{FF2B5EF4-FFF2-40B4-BE49-F238E27FC236}">
                <a16:creationId xmlns:a16="http://schemas.microsoft.com/office/drawing/2014/main" id="{87D21B5B-7333-EB04-6447-E5F966F6E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172" y="105212"/>
            <a:ext cx="7428715" cy="6601041"/>
          </a:xfrm>
          <a:prstGeom prst="rect">
            <a:avLst/>
          </a:prstGeom>
          <a:ln w="19050">
            <a:solidFill>
              <a:schemeClr val="bg1"/>
            </a:solidFill>
          </a:ln>
        </p:spPr>
      </p:pic>
      <p:sp>
        <p:nvSpPr>
          <p:cNvPr id="14" name="Rectangle: Rounded Corners 13">
            <a:extLst>
              <a:ext uri="{FF2B5EF4-FFF2-40B4-BE49-F238E27FC236}">
                <a16:creationId xmlns:a16="http://schemas.microsoft.com/office/drawing/2014/main" id="{147A1AA5-3BC3-A2AA-A6AC-B0ED21D478CC}"/>
              </a:ext>
            </a:extLst>
          </p:cNvPr>
          <p:cNvSpPr/>
          <p:nvPr/>
        </p:nvSpPr>
        <p:spPr>
          <a:xfrm>
            <a:off x="8090738" y="991707"/>
            <a:ext cx="1394162" cy="335407"/>
          </a:xfrm>
          <a:prstGeom prst="roundRect">
            <a:avLst/>
          </a:prstGeom>
          <a:noFill/>
          <a:ln w="762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3" name="Picture 12">
            <a:extLst>
              <a:ext uri="{FF2B5EF4-FFF2-40B4-BE49-F238E27FC236}">
                <a16:creationId xmlns:a16="http://schemas.microsoft.com/office/drawing/2014/main" id="{80B638FE-ED84-344D-21DF-9DCAE7979B90}"/>
              </a:ext>
            </a:extLst>
          </p:cNvPr>
          <p:cNvPicPr>
            <a:picLocks noChangeAspect="1"/>
          </p:cNvPicPr>
          <p:nvPr/>
        </p:nvPicPr>
        <p:blipFill>
          <a:blip r:embed="rId4"/>
          <a:stretch>
            <a:fillRect/>
          </a:stretch>
        </p:blipFill>
        <p:spPr>
          <a:xfrm>
            <a:off x="545997" y="1327114"/>
            <a:ext cx="2722355" cy="3214695"/>
          </a:xfrm>
          <a:prstGeom prst="rect">
            <a:avLst/>
          </a:prstGeom>
        </p:spPr>
      </p:pic>
      <p:sp>
        <p:nvSpPr>
          <p:cNvPr id="2" name="Rectangle 1">
            <a:extLst>
              <a:ext uri="{FF2B5EF4-FFF2-40B4-BE49-F238E27FC236}">
                <a16:creationId xmlns:a16="http://schemas.microsoft.com/office/drawing/2014/main" id="{6FB69EF5-F657-37E2-2A1F-89F3F97062C7}"/>
              </a:ext>
            </a:extLst>
          </p:cNvPr>
          <p:cNvSpPr/>
          <p:nvPr/>
        </p:nvSpPr>
        <p:spPr>
          <a:xfrm>
            <a:off x="657986" y="2934461"/>
            <a:ext cx="2342297" cy="641874"/>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4" name="Picture 2" descr="Usage of all American Legion emblems | The American Legion">
            <a:extLst>
              <a:ext uri="{FF2B5EF4-FFF2-40B4-BE49-F238E27FC236}">
                <a16:creationId xmlns:a16="http://schemas.microsoft.com/office/drawing/2014/main" id="{8A3C0F2B-3F95-380B-33EB-477BB10153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9217" y="6246796"/>
            <a:ext cx="653356" cy="611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46D7533-C2B8-6950-F9F7-EC1636A67B6A}"/>
              </a:ext>
            </a:extLst>
          </p:cNvPr>
          <p:cNvPicPr>
            <a:picLocks noChangeAspect="1"/>
          </p:cNvPicPr>
          <p:nvPr/>
        </p:nvPicPr>
        <p:blipFill>
          <a:blip r:embed="rId6"/>
          <a:stretch>
            <a:fillRect/>
          </a:stretch>
        </p:blipFill>
        <p:spPr>
          <a:xfrm>
            <a:off x="359050" y="6352477"/>
            <a:ext cx="1548124" cy="456438"/>
          </a:xfrm>
          <a:prstGeom prst="rect">
            <a:avLst/>
          </a:prstGeom>
        </p:spPr>
      </p:pic>
      <p:sp>
        <p:nvSpPr>
          <p:cNvPr id="6" name="TextBox 5">
            <a:extLst>
              <a:ext uri="{FF2B5EF4-FFF2-40B4-BE49-F238E27FC236}">
                <a16:creationId xmlns:a16="http://schemas.microsoft.com/office/drawing/2014/main" id="{FF69900B-4344-FC84-4230-FBE52AD76F65}"/>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7" name="Slide Number Placeholder 5">
            <a:extLst>
              <a:ext uri="{FF2B5EF4-FFF2-40B4-BE49-F238E27FC236}">
                <a16:creationId xmlns:a16="http://schemas.microsoft.com/office/drawing/2014/main" id="{04E30915-903A-C2A0-BC49-BBBA61C95807}"/>
              </a:ext>
            </a:extLst>
          </p:cNvPr>
          <p:cNvSpPr txBox="1">
            <a:spLocks/>
          </p:cNvSpPr>
          <p:nvPr/>
        </p:nvSpPr>
        <p:spPr>
          <a:xfrm>
            <a:off x="9504052" y="644379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78</a:t>
            </a:fld>
            <a:endParaRPr lang="en-US" dirty="0"/>
          </a:p>
        </p:txBody>
      </p:sp>
    </p:spTree>
    <p:extLst>
      <p:ext uri="{BB962C8B-B14F-4D97-AF65-F5344CB8AC3E}">
        <p14:creationId xmlns:p14="http://schemas.microsoft.com/office/powerpoint/2010/main" val="345138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3714652" y="198705"/>
            <a:ext cx="4663942" cy="478663"/>
          </a:xfrm>
        </p:spPr>
        <p:txBody>
          <a:bodyPr>
            <a:normAutofit fontScale="90000"/>
          </a:bodyPr>
          <a:lstStyle/>
          <a:p>
            <a:r>
              <a:rPr lang="en-US">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535888" y="223430"/>
            <a:ext cx="11120224" cy="5305679"/>
          </a:xfrm>
          <a:prstGeom prst="rect">
            <a:avLst/>
          </a:prstGeom>
        </p:spPr>
      </p:pic>
      <p:sp>
        <p:nvSpPr>
          <p:cNvPr id="3" name="Rectangle: Rounded Corners 2">
            <a:extLst>
              <a:ext uri="{FF2B5EF4-FFF2-40B4-BE49-F238E27FC236}">
                <a16:creationId xmlns:a16="http://schemas.microsoft.com/office/drawing/2014/main" id="{4C499DA9-211F-79B9-4016-6CD9B4C7C1BC}"/>
              </a:ext>
            </a:extLst>
          </p:cNvPr>
          <p:cNvSpPr/>
          <p:nvPr/>
        </p:nvSpPr>
        <p:spPr>
          <a:xfrm>
            <a:off x="4264145" y="886015"/>
            <a:ext cx="1633390" cy="325742"/>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4" name="Picture 2" descr="Usage of all American Legion emblems | The American Legion">
            <a:extLst>
              <a:ext uri="{FF2B5EF4-FFF2-40B4-BE49-F238E27FC236}">
                <a16:creationId xmlns:a16="http://schemas.microsoft.com/office/drawing/2014/main" id="{6E73B3B0-88C7-50C7-0893-C8161CB3E0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9833" y="5973194"/>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A3E9C26-182B-8527-BD12-5F8A076C163E}"/>
              </a:ext>
            </a:extLst>
          </p:cNvPr>
          <p:cNvPicPr>
            <a:picLocks noChangeAspect="1"/>
          </p:cNvPicPr>
          <p:nvPr/>
        </p:nvPicPr>
        <p:blipFill>
          <a:blip r:embed="rId6"/>
          <a:stretch>
            <a:fillRect/>
          </a:stretch>
        </p:blipFill>
        <p:spPr>
          <a:xfrm>
            <a:off x="354344" y="6173693"/>
            <a:ext cx="1846028" cy="544270"/>
          </a:xfrm>
          <a:prstGeom prst="rect">
            <a:avLst/>
          </a:prstGeom>
        </p:spPr>
      </p:pic>
      <p:sp>
        <p:nvSpPr>
          <p:cNvPr id="7" name="TextBox 6">
            <a:extLst>
              <a:ext uri="{FF2B5EF4-FFF2-40B4-BE49-F238E27FC236}">
                <a16:creationId xmlns:a16="http://schemas.microsoft.com/office/drawing/2014/main" id="{D43E8362-6A04-7BEF-63B9-F40F2AD665FC}"/>
              </a:ext>
            </a:extLst>
          </p:cNvPr>
          <p:cNvSpPr txBox="1"/>
          <p:nvPr/>
        </p:nvSpPr>
        <p:spPr>
          <a:xfrm>
            <a:off x="3199826" y="6590400"/>
            <a:ext cx="64198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rial" panose="020B0604020202020204"/>
                <a:ea typeface="+mn-ea"/>
                <a:cs typeface="+mn-cs"/>
              </a:rPr>
              <a:t>District 13 Santa Clara County</a:t>
            </a:r>
          </a:p>
        </p:txBody>
      </p:sp>
      <p:sp>
        <p:nvSpPr>
          <p:cNvPr id="8" name="Slide Number Placeholder 5">
            <a:extLst>
              <a:ext uri="{FF2B5EF4-FFF2-40B4-BE49-F238E27FC236}">
                <a16:creationId xmlns:a16="http://schemas.microsoft.com/office/drawing/2014/main" id="{B006D7F9-3534-A0AA-EBA3-81485F778F4C}"/>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79</a:t>
            </a:fld>
            <a:endParaRPr lang="en-US" dirty="0"/>
          </a:p>
        </p:txBody>
      </p:sp>
    </p:spTree>
    <p:custDataLst>
      <p:tags r:id="rId1"/>
    </p:custDataLst>
    <p:extLst>
      <p:ext uri="{BB962C8B-B14F-4D97-AF65-F5344CB8AC3E}">
        <p14:creationId xmlns:p14="http://schemas.microsoft.com/office/powerpoint/2010/main" val="13057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1A10E-3A45-A255-FE0A-011AA6FBDE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8ABF34-C7BC-AC62-8DA8-AF7590808D70}"/>
              </a:ext>
            </a:extLst>
          </p:cNvPr>
          <p:cNvSpPr>
            <a:spLocks noGrp="1"/>
          </p:cNvSpPr>
          <p:nvPr>
            <p:ph type="ctrTitle"/>
          </p:nvPr>
        </p:nvSpPr>
        <p:spPr>
          <a:xfrm>
            <a:off x="2209800" y="533400"/>
            <a:ext cx="7772400" cy="5943600"/>
          </a:xfrm>
        </p:spPr>
        <p:txBody>
          <a:bodyPr anchor="t">
            <a:normAutofit/>
          </a:bodyPr>
          <a:lstStyle/>
          <a:p>
            <a:br>
              <a:rPr lang="en-US" sz="4400" b="1" cap="small">
                <a:latin typeface="Trajan Pro 3" pitchFamily="18" charset="0"/>
                <a:ea typeface="Tahoma" pitchFamily="34" charset="0"/>
                <a:cs typeface="Tahoma" pitchFamily="34" charset="0"/>
              </a:rPr>
            </a:br>
            <a:br>
              <a:rPr lang="en-US" sz="4400" b="1" cap="small">
                <a:latin typeface="Trajan Pro 3" pitchFamily="18" charset="0"/>
                <a:ea typeface="Tahoma" pitchFamily="34" charset="0"/>
                <a:cs typeface="Tahoma" pitchFamily="34" charset="0"/>
              </a:rPr>
            </a:br>
            <a:endParaRPr lang="en-US" sz="4400" b="1" cap="small">
              <a:latin typeface="Trajan Pro 3" pitchFamily="18" charset="0"/>
              <a:ea typeface="Tahoma" pitchFamily="34" charset="0"/>
              <a:cs typeface="Tahoma" pitchFamily="34" charset="0"/>
            </a:endParaRPr>
          </a:p>
        </p:txBody>
      </p:sp>
      <p:sp>
        <p:nvSpPr>
          <p:cNvPr id="6" name="Title 1">
            <a:extLst>
              <a:ext uri="{FF2B5EF4-FFF2-40B4-BE49-F238E27FC236}">
                <a16:creationId xmlns:a16="http://schemas.microsoft.com/office/drawing/2014/main" id="{626ED79B-DFA7-C86A-FE48-1DE380CC494B}"/>
              </a:ext>
            </a:extLst>
          </p:cNvPr>
          <p:cNvSpPr txBox="1">
            <a:spLocks/>
          </p:cNvSpPr>
          <p:nvPr/>
        </p:nvSpPr>
        <p:spPr>
          <a:xfrm>
            <a:off x="2785730" y="2767011"/>
            <a:ext cx="6838950" cy="661989"/>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a:latin typeface="Arial" panose="020B0604020202020204" pitchFamily="34" charset="0"/>
                <a:cs typeface="Arial" panose="020B0604020202020204" pitchFamily="34" charset="0"/>
              </a:rPr>
              <a:t>Getting Started</a:t>
            </a:r>
          </a:p>
        </p:txBody>
      </p:sp>
      <p:sp>
        <p:nvSpPr>
          <p:cNvPr id="7" name="Content Placeholder 2">
            <a:extLst>
              <a:ext uri="{FF2B5EF4-FFF2-40B4-BE49-F238E27FC236}">
                <a16:creationId xmlns:a16="http://schemas.microsoft.com/office/drawing/2014/main" id="{862BFB40-AC0B-DAFA-9CB3-2949D075BF30}"/>
              </a:ext>
            </a:extLst>
          </p:cNvPr>
          <p:cNvSpPr txBox="1">
            <a:spLocks/>
          </p:cNvSpPr>
          <p:nvPr/>
        </p:nvSpPr>
        <p:spPr>
          <a:xfrm>
            <a:off x="967563" y="1935126"/>
            <a:ext cx="9300387" cy="428231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0"/>
              </a:spcBef>
              <a:spcAft>
                <a:spcPts val="600"/>
              </a:spcAft>
            </a:pPr>
            <a:endParaRPr lang="en-US" sz="2800" b="1">
              <a:latin typeface="Arial" panose="020B0604020202020204" pitchFamily="34" charset="0"/>
              <a:cs typeface="Arial" panose="020B0604020202020204" pitchFamily="34" charset="0"/>
            </a:endParaRPr>
          </a:p>
        </p:txBody>
      </p:sp>
      <p:pic>
        <p:nvPicPr>
          <p:cNvPr id="3" name="Picture 2" descr="Usage of all American Legion emblems | The American Legion">
            <a:extLst>
              <a:ext uri="{FF2B5EF4-FFF2-40B4-BE49-F238E27FC236}">
                <a16:creationId xmlns:a16="http://schemas.microsoft.com/office/drawing/2014/main" id="{DFCDC0F4-BAC7-442D-A116-A3C80B4B9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EB22EA7-9075-BEAA-FA45-500766ED6A04}"/>
              </a:ext>
            </a:extLst>
          </p:cNvPr>
          <p:cNvPicPr>
            <a:picLocks noChangeAspect="1"/>
          </p:cNvPicPr>
          <p:nvPr/>
        </p:nvPicPr>
        <p:blipFill>
          <a:blip r:embed="rId4"/>
          <a:stretch>
            <a:fillRect/>
          </a:stretch>
        </p:blipFill>
        <p:spPr>
          <a:xfrm>
            <a:off x="95693" y="6177205"/>
            <a:ext cx="1846028" cy="544270"/>
          </a:xfrm>
          <a:prstGeom prst="rect">
            <a:avLst/>
          </a:prstGeom>
        </p:spPr>
      </p:pic>
      <p:sp>
        <p:nvSpPr>
          <p:cNvPr id="5" name="Slide Number Placeholder 5">
            <a:extLst>
              <a:ext uri="{FF2B5EF4-FFF2-40B4-BE49-F238E27FC236}">
                <a16:creationId xmlns:a16="http://schemas.microsoft.com/office/drawing/2014/main" id="{A94D9CB3-316C-76F8-68EA-A1D6AF2ABCC1}"/>
              </a:ext>
            </a:extLst>
          </p:cNvPr>
          <p:cNvSpPr>
            <a:spLocks noGrp="1"/>
          </p:cNvSpPr>
          <p:nvPr>
            <p:ph type="sldNum" sz="quarter" idx="12"/>
          </p:nvPr>
        </p:nvSpPr>
        <p:spPr>
          <a:xfrm>
            <a:off x="9448800" y="6436750"/>
            <a:ext cx="2743200" cy="365125"/>
          </a:xfrm>
        </p:spPr>
        <p:txBody>
          <a:bodyPr/>
          <a:lstStyle/>
          <a:p>
            <a:fld id="{3736F221-14E8-449C-89A1-E77488477D1C}" type="slidenum">
              <a:rPr lang="en-US" smtClean="0"/>
              <a:t>8</a:t>
            </a:fld>
            <a:endParaRPr lang="en-US" dirty="0"/>
          </a:p>
        </p:txBody>
      </p:sp>
      <p:sp>
        <p:nvSpPr>
          <p:cNvPr id="8" name="Footer Placeholder 7">
            <a:extLst>
              <a:ext uri="{FF2B5EF4-FFF2-40B4-BE49-F238E27FC236}">
                <a16:creationId xmlns:a16="http://schemas.microsoft.com/office/drawing/2014/main" id="{5B9D37DA-1DD1-81C0-8DC2-0A73BB7E2CE1}"/>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84538726"/>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B1906-8AA2-6F5B-C765-96C9AB30CF8D}"/>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D7133C3-4B24-5FDA-AF12-A091BD9E44EA}"/>
              </a:ext>
            </a:extLst>
          </p:cNvPr>
          <p:cNvSpPr txBox="1">
            <a:spLocks/>
          </p:cNvSpPr>
          <p:nvPr/>
        </p:nvSpPr>
        <p:spPr>
          <a:xfrm>
            <a:off x="666751" y="2257426"/>
            <a:ext cx="10953750" cy="2017920"/>
          </a:xfrm>
          <a:prstGeom prst="rect">
            <a:avLst/>
          </a:prstGeom>
        </p:spPr>
        <p:txBody>
          <a:bodyPr vert="horz" lIns="91440" tIns="45720" rIns="91440" bIns="45720" rtlCol="0">
            <a:normAutofit/>
          </a:bodyPr>
          <a:lstStyle>
            <a:defPPr>
              <a:defRPr lang="en-US"/>
            </a:defPPr>
            <a:lvl1pPr algn="ctr" defTabSz="685800">
              <a:lnSpc>
                <a:spcPct val="90000"/>
              </a:lnSpc>
              <a:spcBef>
                <a:spcPct val="0"/>
              </a:spcBef>
              <a:buNone/>
              <a:defRPr sz="4100" b="1">
                <a:latin typeface="Arial" panose="020B0604020202020204" pitchFamily="34" charset="0"/>
                <a:ea typeface="+mj-ea"/>
                <a:cs typeface="Arial" panose="020B0604020202020204" pitchFamily="34" charset="0"/>
              </a:defRPr>
            </a:lvl1pPr>
          </a:lstStyle>
          <a:p>
            <a:pPr>
              <a:spcAft>
                <a:spcPts val="600"/>
              </a:spcAft>
            </a:pPr>
            <a:r>
              <a:rPr lang="en-US" sz="3200">
                <a:latin typeface="+mj-lt"/>
                <a:cs typeface="+mj-cs"/>
              </a:rPr>
              <a:t>MyLegion.org</a:t>
            </a:r>
          </a:p>
          <a:p>
            <a:pPr>
              <a:spcAft>
                <a:spcPts val="600"/>
              </a:spcAft>
            </a:pPr>
            <a:endParaRPr lang="en-US" sz="3800">
              <a:latin typeface="+mj-lt"/>
              <a:cs typeface="+mj-cs"/>
            </a:endParaRPr>
          </a:p>
          <a:p>
            <a:pPr>
              <a:spcAft>
                <a:spcPts val="600"/>
              </a:spcAft>
            </a:pPr>
            <a:r>
              <a:rPr lang="en-US" sz="3200">
                <a:latin typeface="+mj-lt"/>
                <a:cs typeface="+mj-cs"/>
              </a:rPr>
              <a:t>Group Admin Tasks-Reports</a:t>
            </a:r>
          </a:p>
          <a:p>
            <a:pPr>
              <a:spcAft>
                <a:spcPts val="600"/>
              </a:spcAft>
            </a:pPr>
            <a:endParaRPr lang="en-US" sz="4000">
              <a:latin typeface="+mj-lt"/>
              <a:cs typeface="+mj-cs"/>
            </a:endParaRPr>
          </a:p>
          <a:p>
            <a:pPr>
              <a:spcAft>
                <a:spcPts val="600"/>
              </a:spcAft>
            </a:pPr>
            <a:endParaRPr lang="en-US" sz="4000">
              <a:latin typeface="+mj-lt"/>
              <a:cs typeface="+mj-cs"/>
            </a:endParaRPr>
          </a:p>
          <a:p>
            <a:pPr>
              <a:spcAft>
                <a:spcPts val="600"/>
              </a:spcAft>
            </a:pPr>
            <a:endParaRPr lang="en-US" sz="4000">
              <a:latin typeface="+mj-lt"/>
              <a:cs typeface="+mj-cs"/>
            </a:endParaRPr>
          </a:p>
          <a:p>
            <a:pPr>
              <a:spcAft>
                <a:spcPts val="600"/>
              </a:spcAft>
            </a:pPr>
            <a:endParaRPr lang="en-US" sz="4000">
              <a:latin typeface="+mj-lt"/>
              <a:cs typeface="+mj-cs"/>
            </a:endParaRPr>
          </a:p>
          <a:p>
            <a:pPr>
              <a:spcAft>
                <a:spcPts val="600"/>
              </a:spcAft>
            </a:pPr>
            <a:endParaRPr lang="en-US" sz="4000">
              <a:latin typeface="+mj-lt"/>
              <a:cs typeface="+mj-cs"/>
            </a:endParaRPr>
          </a:p>
        </p:txBody>
      </p:sp>
      <p:pic>
        <p:nvPicPr>
          <p:cNvPr id="2" name="Picture 2" descr="Usage of all American Legion emblems | The American Legion">
            <a:extLst>
              <a:ext uri="{FF2B5EF4-FFF2-40B4-BE49-F238E27FC236}">
                <a16:creationId xmlns:a16="http://schemas.microsoft.com/office/drawing/2014/main" id="{C7806F67-A934-720C-D500-4AADC2051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3B01B6A-39E9-997D-FA8D-6CFEC3120075}"/>
              </a:ext>
            </a:extLst>
          </p:cNvPr>
          <p:cNvPicPr>
            <a:picLocks noChangeAspect="1"/>
          </p:cNvPicPr>
          <p:nvPr/>
        </p:nvPicPr>
        <p:blipFill>
          <a:blip r:embed="rId4"/>
          <a:stretch>
            <a:fillRect/>
          </a:stretch>
        </p:blipFill>
        <p:spPr>
          <a:xfrm>
            <a:off x="95693" y="6177205"/>
            <a:ext cx="1846028" cy="544270"/>
          </a:xfrm>
          <a:prstGeom prst="rect">
            <a:avLst/>
          </a:prstGeom>
        </p:spPr>
      </p:pic>
      <p:sp>
        <p:nvSpPr>
          <p:cNvPr id="4" name="Slide Number Placeholder 5">
            <a:extLst>
              <a:ext uri="{FF2B5EF4-FFF2-40B4-BE49-F238E27FC236}">
                <a16:creationId xmlns:a16="http://schemas.microsoft.com/office/drawing/2014/main" id="{4A3F665C-D013-5D2A-8A8E-1CEEFC94F050}"/>
              </a:ext>
            </a:extLst>
          </p:cNvPr>
          <p:cNvSpPr>
            <a:spLocks noGrp="1"/>
          </p:cNvSpPr>
          <p:nvPr>
            <p:ph type="sldNum" sz="quarter" idx="12"/>
          </p:nvPr>
        </p:nvSpPr>
        <p:spPr>
          <a:xfrm>
            <a:off x="9448800" y="6379379"/>
            <a:ext cx="2743200" cy="365125"/>
          </a:xfrm>
        </p:spPr>
        <p:txBody>
          <a:bodyPr/>
          <a:lstStyle/>
          <a:p>
            <a:fld id="{3736F221-14E8-449C-89A1-E77488477D1C}" type="slidenum">
              <a:rPr lang="en-US" smtClean="0"/>
              <a:t>80</a:t>
            </a:fld>
            <a:endParaRPr lang="en-US" dirty="0"/>
          </a:p>
        </p:txBody>
      </p:sp>
      <p:sp>
        <p:nvSpPr>
          <p:cNvPr id="6" name="Footer Placeholder 5">
            <a:extLst>
              <a:ext uri="{FF2B5EF4-FFF2-40B4-BE49-F238E27FC236}">
                <a16:creationId xmlns:a16="http://schemas.microsoft.com/office/drawing/2014/main" id="{EB350EDB-A7F2-A1BF-F604-52C59799FCA2}"/>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391830673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fontScale="85000" lnSpcReduction="20000"/>
          </a:bodyPr>
          <a:lstStyle/>
          <a:p>
            <a:r>
              <a:rPr lang="en-US"/>
              <a:t>MYLEGION.ORG</a:t>
            </a:r>
          </a:p>
        </p:txBody>
      </p:sp>
      <p:grpSp>
        <p:nvGrpSpPr>
          <p:cNvPr id="26" name="Group 25">
            <a:extLst>
              <a:ext uri="{FF2B5EF4-FFF2-40B4-BE49-F238E27FC236}">
                <a16:creationId xmlns:a16="http://schemas.microsoft.com/office/drawing/2014/main" id="{9CDC7349-136A-ECFF-499B-66B9083AF4FC}"/>
              </a:ext>
            </a:extLst>
          </p:cNvPr>
          <p:cNvGrpSpPr/>
          <p:nvPr/>
        </p:nvGrpSpPr>
        <p:grpSpPr>
          <a:xfrm>
            <a:off x="4590226" y="126288"/>
            <a:ext cx="7392625" cy="6731608"/>
            <a:chOff x="6623770" y="243789"/>
            <a:chExt cx="10514276" cy="9574134"/>
          </a:xfrm>
        </p:grpSpPr>
        <p:pic>
          <p:nvPicPr>
            <p:cNvPr id="14" name="Picture 13">
              <a:extLst>
                <a:ext uri="{FF2B5EF4-FFF2-40B4-BE49-F238E27FC236}">
                  <a16:creationId xmlns:a16="http://schemas.microsoft.com/office/drawing/2014/main" id="{537EAB80-167E-7B61-5A3E-1F718B1E41CD}"/>
                </a:ext>
              </a:extLst>
            </p:cNvPr>
            <p:cNvPicPr>
              <a:picLocks noChangeAspect="1"/>
            </p:cNvPicPr>
            <p:nvPr/>
          </p:nvPicPr>
          <p:blipFill>
            <a:blip r:embed="rId3"/>
            <a:stretch>
              <a:fillRect/>
            </a:stretch>
          </p:blipFill>
          <p:spPr>
            <a:xfrm>
              <a:off x="6654253" y="243789"/>
              <a:ext cx="10483793" cy="1603299"/>
            </a:xfrm>
            <a:prstGeom prst="rect">
              <a:avLst/>
            </a:prstGeom>
          </p:spPr>
        </p:pic>
        <p:pic>
          <p:nvPicPr>
            <p:cNvPr id="16" name="Picture 15">
              <a:extLst>
                <a:ext uri="{FF2B5EF4-FFF2-40B4-BE49-F238E27FC236}">
                  <a16:creationId xmlns:a16="http://schemas.microsoft.com/office/drawing/2014/main" id="{5FF7048C-0667-E411-F678-43FF622916DA}"/>
                </a:ext>
              </a:extLst>
            </p:cNvPr>
            <p:cNvPicPr>
              <a:picLocks noChangeAspect="1"/>
            </p:cNvPicPr>
            <p:nvPr/>
          </p:nvPicPr>
          <p:blipFill>
            <a:blip r:embed="rId4"/>
            <a:stretch>
              <a:fillRect/>
            </a:stretch>
          </p:blipFill>
          <p:spPr>
            <a:xfrm>
              <a:off x="6623770" y="1847088"/>
              <a:ext cx="1966130" cy="6797629"/>
            </a:xfrm>
            <a:prstGeom prst="rect">
              <a:avLst/>
            </a:prstGeom>
          </p:spPr>
        </p:pic>
        <p:pic>
          <p:nvPicPr>
            <p:cNvPr id="18" name="Picture 17">
              <a:extLst>
                <a:ext uri="{FF2B5EF4-FFF2-40B4-BE49-F238E27FC236}">
                  <a16:creationId xmlns:a16="http://schemas.microsoft.com/office/drawing/2014/main" id="{16D2E9B5-B10A-E481-A0A3-6F26C0CBE3EB}"/>
                </a:ext>
              </a:extLst>
            </p:cNvPr>
            <p:cNvPicPr>
              <a:picLocks noChangeAspect="1"/>
            </p:cNvPicPr>
            <p:nvPr/>
          </p:nvPicPr>
          <p:blipFill>
            <a:blip r:embed="rId5"/>
            <a:stretch>
              <a:fillRect/>
            </a:stretch>
          </p:blipFill>
          <p:spPr>
            <a:xfrm>
              <a:off x="8750364" y="1917511"/>
              <a:ext cx="8001444" cy="5159551"/>
            </a:xfrm>
            <a:prstGeom prst="rect">
              <a:avLst/>
            </a:prstGeom>
          </p:spPr>
        </p:pic>
        <p:pic>
          <p:nvPicPr>
            <p:cNvPr id="25" name="Picture 24">
              <a:extLst>
                <a:ext uri="{FF2B5EF4-FFF2-40B4-BE49-F238E27FC236}">
                  <a16:creationId xmlns:a16="http://schemas.microsoft.com/office/drawing/2014/main" id="{778D9A55-8F43-4474-C82A-1314AEF0836A}"/>
                </a:ext>
              </a:extLst>
            </p:cNvPr>
            <p:cNvPicPr>
              <a:picLocks noChangeAspect="1"/>
            </p:cNvPicPr>
            <p:nvPr/>
          </p:nvPicPr>
          <p:blipFill>
            <a:blip r:embed="rId6"/>
            <a:stretch>
              <a:fillRect/>
            </a:stretch>
          </p:blipFill>
          <p:spPr>
            <a:xfrm>
              <a:off x="14263108" y="1898460"/>
              <a:ext cx="2782514" cy="7919463"/>
            </a:xfrm>
            <a:prstGeom prst="rect">
              <a:avLst/>
            </a:prstGeom>
          </p:spPr>
        </p:pic>
        <p:sp>
          <p:nvSpPr>
            <p:cNvPr id="21" name="TextBox 20">
              <a:extLst>
                <a:ext uri="{FF2B5EF4-FFF2-40B4-BE49-F238E27FC236}">
                  <a16:creationId xmlns:a16="http://schemas.microsoft.com/office/drawing/2014/main" id="{02245EFB-B3AD-6C15-0F0B-B592BCA4FD0D}"/>
                </a:ext>
              </a:extLst>
            </p:cNvPr>
            <p:cNvSpPr txBox="1"/>
            <p:nvPr/>
          </p:nvSpPr>
          <p:spPr>
            <a:xfrm>
              <a:off x="15551150" y="3934540"/>
              <a:ext cx="1054099" cy="285170"/>
            </a:xfrm>
            <a:prstGeom prst="rect">
              <a:avLst/>
            </a:prstGeom>
            <a:solidFill>
              <a:schemeClr val="bg1"/>
            </a:solidFill>
          </p:spPr>
          <p:txBody>
            <a:bodyPr wrap="square" rtlCol="0">
              <a:spAutoFit/>
            </a:bodyPr>
            <a:lstStyle/>
            <a:p>
              <a:pPr algn="l"/>
              <a:r>
                <a:rPr lang="en-US" sz="703"/>
                <a:t>   123456789</a:t>
              </a:r>
            </a:p>
          </p:txBody>
        </p:sp>
        <p:sp>
          <p:nvSpPr>
            <p:cNvPr id="22" name="TextBox 21">
              <a:extLst>
                <a:ext uri="{FF2B5EF4-FFF2-40B4-BE49-F238E27FC236}">
                  <a16:creationId xmlns:a16="http://schemas.microsoft.com/office/drawing/2014/main" id="{0D8A8A07-7259-57FF-E014-A764941306B3}"/>
                </a:ext>
              </a:extLst>
            </p:cNvPr>
            <p:cNvSpPr txBox="1"/>
            <p:nvPr/>
          </p:nvSpPr>
          <p:spPr>
            <a:xfrm>
              <a:off x="15487650" y="7596967"/>
              <a:ext cx="1054099" cy="439016"/>
            </a:xfrm>
            <a:prstGeom prst="rect">
              <a:avLst/>
            </a:prstGeom>
            <a:solidFill>
              <a:schemeClr val="bg1"/>
            </a:solidFill>
          </p:spPr>
          <p:txBody>
            <a:bodyPr wrap="square" rtlCol="0">
              <a:spAutoFit/>
            </a:bodyPr>
            <a:lstStyle/>
            <a:p>
              <a:pPr algn="l"/>
              <a:r>
                <a:rPr lang="en-US" sz="703"/>
                <a:t>     123456789</a:t>
              </a:r>
            </a:p>
          </p:txBody>
        </p:sp>
      </p:grpSp>
      <p:sp>
        <p:nvSpPr>
          <p:cNvPr id="9" name="Rectangle: Rounded Corners 8">
            <a:extLst>
              <a:ext uri="{FF2B5EF4-FFF2-40B4-BE49-F238E27FC236}">
                <a16:creationId xmlns:a16="http://schemas.microsoft.com/office/drawing/2014/main" id="{B86D6FEC-CE0E-B568-656F-9F4875CA4252}"/>
              </a:ext>
            </a:extLst>
          </p:cNvPr>
          <p:cNvSpPr/>
          <p:nvPr/>
        </p:nvSpPr>
        <p:spPr>
          <a:xfrm>
            <a:off x="6031865" y="1494575"/>
            <a:ext cx="2393038" cy="444878"/>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171753" y="931574"/>
            <a:ext cx="3829875" cy="3579386"/>
          </a:xfrm>
        </p:spPr>
        <p:txBody>
          <a:bodyPr>
            <a:normAutofit fontScale="77500" lnSpcReduction="20000"/>
          </a:bodyPr>
          <a:lstStyle/>
          <a:p>
            <a:r>
              <a:rPr lang="en-US"/>
              <a:t>My Account</a:t>
            </a:r>
          </a:p>
          <a:p>
            <a:pPr marL="321457">
              <a:buFont typeface="Arial" panose="020B0604020202020204" pitchFamily="34" charset="0"/>
              <a:buChar char="•"/>
            </a:pPr>
            <a:r>
              <a:rPr lang="en-US"/>
              <a:t>Personal Member Info</a:t>
            </a:r>
          </a:p>
          <a:p>
            <a:pPr marL="321457" indent="-321457">
              <a:buFont typeface="Arial" panose="020B0604020202020204" pitchFamily="34" charset="0"/>
              <a:buChar char="•"/>
            </a:pPr>
            <a:endParaRPr lang="en-US"/>
          </a:p>
          <a:p>
            <a:r>
              <a:rPr lang="en-US"/>
              <a:t>My Groups</a:t>
            </a:r>
          </a:p>
          <a:p>
            <a:pPr marL="321457">
              <a:buFont typeface="Arial" panose="020B0604020202020204" pitchFamily="34" charset="0"/>
              <a:buChar char="•"/>
            </a:pPr>
            <a:r>
              <a:rPr lang="en-US"/>
              <a:t>Adjutants &amp; Commanders</a:t>
            </a:r>
          </a:p>
          <a:p>
            <a:pPr marL="321457">
              <a:buFont typeface="Arial" panose="020B0604020202020204" pitchFamily="34" charset="0"/>
              <a:buChar char="•"/>
            </a:pPr>
            <a:r>
              <a:rPr lang="en-US"/>
              <a:t>Post, Squadron</a:t>
            </a:r>
          </a:p>
          <a:p>
            <a:pPr marL="321457">
              <a:buFont typeface="Arial" panose="020B0604020202020204" pitchFamily="34" charset="0"/>
              <a:buChar char="•"/>
            </a:pPr>
            <a:r>
              <a:rPr lang="en-US"/>
              <a:t>District, County (View only)</a:t>
            </a:r>
          </a:p>
          <a:p>
            <a:pPr marL="321457">
              <a:buFont typeface="Arial" panose="020B0604020202020204" pitchFamily="34" charset="0"/>
              <a:buChar char="•"/>
            </a:pPr>
            <a:r>
              <a:rPr lang="en-US"/>
              <a:t>Department, Detachment</a:t>
            </a:r>
          </a:p>
          <a:p>
            <a:pPr marL="321457">
              <a:buFont typeface="Arial" panose="020B0604020202020204" pitchFamily="34" charset="0"/>
              <a:buChar char="•"/>
            </a:pPr>
            <a:r>
              <a:rPr lang="en-US"/>
              <a:t>Assigned Administrators</a:t>
            </a:r>
          </a:p>
        </p:txBody>
      </p:sp>
      <p:pic>
        <p:nvPicPr>
          <p:cNvPr id="4" name="Picture 3">
            <a:extLst>
              <a:ext uri="{FF2B5EF4-FFF2-40B4-BE49-F238E27FC236}">
                <a16:creationId xmlns:a16="http://schemas.microsoft.com/office/drawing/2014/main" id="{B8AE0844-7D41-F5A6-EC12-7770568FA660}"/>
              </a:ext>
            </a:extLst>
          </p:cNvPr>
          <p:cNvPicPr>
            <a:picLocks noChangeAspect="1"/>
          </p:cNvPicPr>
          <p:nvPr/>
        </p:nvPicPr>
        <p:blipFill>
          <a:blip r:embed="rId7"/>
          <a:stretch>
            <a:fillRect/>
          </a:stretch>
        </p:blipFill>
        <p:spPr>
          <a:xfrm>
            <a:off x="7374427" y="1607362"/>
            <a:ext cx="2026572" cy="1821638"/>
          </a:xfrm>
          <a:prstGeom prst="rect">
            <a:avLst/>
          </a:prstGeom>
          <a:ln w="76200">
            <a:solidFill>
              <a:schemeClr val="accent1"/>
            </a:solidFill>
          </a:ln>
        </p:spPr>
      </p:pic>
      <p:pic>
        <p:nvPicPr>
          <p:cNvPr id="5" name="Picture 2" descr="Usage of all American Legion emblems | The American Legion">
            <a:extLst>
              <a:ext uri="{FF2B5EF4-FFF2-40B4-BE49-F238E27FC236}">
                <a16:creationId xmlns:a16="http://schemas.microsoft.com/office/drawing/2014/main" id="{D3B2D515-8B59-EA85-DDE3-F7ABEC27E5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90647" y="6272458"/>
            <a:ext cx="592204" cy="553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488DD35-BB16-0973-B050-C4CD67C263C1}"/>
              </a:ext>
            </a:extLst>
          </p:cNvPr>
          <p:cNvPicPr>
            <a:picLocks noChangeAspect="1"/>
          </p:cNvPicPr>
          <p:nvPr/>
        </p:nvPicPr>
        <p:blipFill>
          <a:blip r:embed="rId9"/>
          <a:stretch>
            <a:fillRect/>
          </a:stretch>
        </p:blipFill>
        <p:spPr>
          <a:xfrm>
            <a:off x="203381" y="6453943"/>
            <a:ext cx="1263469" cy="372512"/>
          </a:xfrm>
          <a:prstGeom prst="rect">
            <a:avLst/>
          </a:prstGeom>
        </p:spPr>
      </p:pic>
      <p:sp>
        <p:nvSpPr>
          <p:cNvPr id="7" name="Slide Number Placeholder 5">
            <a:extLst>
              <a:ext uri="{FF2B5EF4-FFF2-40B4-BE49-F238E27FC236}">
                <a16:creationId xmlns:a16="http://schemas.microsoft.com/office/drawing/2014/main" id="{C0D49F36-925E-9CA3-C620-0DA4EF17667C}"/>
              </a:ext>
            </a:extLst>
          </p:cNvPr>
          <p:cNvSpPr txBox="1">
            <a:spLocks/>
          </p:cNvSpPr>
          <p:nvPr/>
        </p:nvSpPr>
        <p:spPr>
          <a:xfrm>
            <a:off x="9495499" y="645394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81</a:t>
            </a:fld>
            <a:endParaRPr lang="en-US" dirty="0"/>
          </a:p>
        </p:txBody>
      </p:sp>
    </p:spTree>
    <p:extLst>
      <p:ext uri="{BB962C8B-B14F-4D97-AF65-F5344CB8AC3E}">
        <p14:creationId xmlns:p14="http://schemas.microsoft.com/office/powerpoint/2010/main" val="14743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up)">
                                      <p:cBhvr>
                                        <p:cTn id="10" dur="1000"/>
                                        <p:tgtEl>
                                          <p:spTgt spid="2">
                                            <p:txEl>
                                              <p:pRg st="3" end="3"/>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up)">
                                      <p:cBhvr>
                                        <p:cTn id="13" dur="1000"/>
                                        <p:tgtEl>
                                          <p:spTgt spid="2">
                                            <p:txEl>
                                              <p:pRg st="4" end="4"/>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wipe(up)">
                                      <p:cBhvr>
                                        <p:cTn id="16" dur="1000"/>
                                        <p:tgtEl>
                                          <p:spTgt spid="2">
                                            <p:txEl>
                                              <p:pRg st="5" end="5"/>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wipe(up)">
                                      <p:cBhvr>
                                        <p:cTn id="19" dur="1000"/>
                                        <p:tgtEl>
                                          <p:spTgt spid="2">
                                            <p:txEl>
                                              <p:pRg st="6" end="6"/>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up)">
                                      <p:cBhvr>
                                        <p:cTn id="22" dur="1000"/>
                                        <p:tgtEl>
                                          <p:spTgt spid="2">
                                            <p:txEl>
                                              <p:pRg st="7" end="7"/>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wipe(up)">
                                      <p:cBhvr>
                                        <p:cTn id="25"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338202" y="277305"/>
            <a:ext cx="3480730" cy="378576"/>
          </a:xfrm>
        </p:spPr>
        <p:txBody>
          <a:bodyPr>
            <a:normAutofit fontScale="85000" lnSpcReduction="20000"/>
          </a:bodyPr>
          <a:lstStyle/>
          <a:p>
            <a:r>
              <a:rPr lang="en-US"/>
              <a:t>MY GROUPS: REPORTS</a:t>
            </a:r>
          </a:p>
        </p:txBody>
      </p:sp>
      <p:sp>
        <p:nvSpPr>
          <p:cNvPr id="13" name="Rectangle: Rounded Corners 12">
            <a:extLst>
              <a:ext uri="{FF2B5EF4-FFF2-40B4-BE49-F238E27FC236}">
                <a16:creationId xmlns:a16="http://schemas.microsoft.com/office/drawing/2014/main" id="{0895B7BD-CE93-2621-A6FC-EFD0E232E78B}"/>
              </a:ext>
            </a:extLst>
          </p:cNvPr>
          <p:cNvSpPr/>
          <p:nvPr/>
        </p:nvSpPr>
        <p:spPr>
          <a:xfrm>
            <a:off x="5193659" y="157132"/>
            <a:ext cx="773071" cy="29414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grpSp>
        <p:nvGrpSpPr>
          <p:cNvPr id="2" name="Group 1">
            <a:extLst>
              <a:ext uri="{FF2B5EF4-FFF2-40B4-BE49-F238E27FC236}">
                <a16:creationId xmlns:a16="http://schemas.microsoft.com/office/drawing/2014/main" id="{FFCE4E4D-83B4-AAA3-5B22-F0FF3F188120}"/>
              </a:ext>
            </a:extLst>
          </p:cNvPr>
          <p:cNvGrpSpPr/>
          <p:nvPr/>
        </p:nvGrpSpPr>
        <p:grpSpPr>
          <a:xfrm>
            <a:off x="3586486" y="155842"/>
            <a:ext cx="8993324" cy="7524624"/>
            <a:chOff x="5100935" y="221500"/>
            <a:chExt cx="12790896" cy="10702014"/>
          </a:xfrm>
        </p:grpSpPr>
        <p:pic>
          <p:nvPicPr>
            <p:cNvPr id="3" name="Picture 2">
              <a:extLst>
                <a:ext uri="{FF2B5EF4-FFF2-40B4-BE49-F238E27FC236}">
                  <a16:creationId xmlns:a16="http://schemas.microsoft.com/office/drawing/2014/main" id="{81515BA3-05AD-F901-BC90-70A805A57FBC}"/>
                </a:ext>
              </a:extLst>
            </p:cNvPr>
            <p:cNvPicPr>
              <a:picLocks noChangeAspect="1"/>
            </p:cNvPicPr>
            <p:nvPr/>
          </p:nvPicPr>
          <p:blipFill>
            <a:blip r:embed="rId3"/>
            <a:stretch>
              <a:fillRect/>
            </a:stretch>
          </p:blipFill>
          <p:spPr>
            <a:xfrm>
              <a:off x="5100935" y="2016156"/>
              <a:ext cx="2559814" cy="7473972"/>
            </a:xfrm>
            <a:prstGeom prst="rect">
              <a:avLst/>
            </a:prstGeom>
          </p:spPr>
        </p:pic>
        <p:pic>
          <p:nvPicPr>
            <p:cNvPr id="4" name="Picture 3">
              <a:extLst>
                <a:ext uri="{FF2B5EF4-FFF2-40B4-BE49-F238E27FC236}">
                  <a16:creationId xmlns:a16="http://schemas.microsoft.com/office/drawing/2014/main" id="{43A6AAE3-4297-EC28-CD96-CE7A111770B7}"/>
                </a:ext>
              </a:extLst>
            </p:cNvPr>
            <p:cNvPicPr>
              <a:picLocks noChangeAspect="1"/>
            </p:cNvPicPr>
            <p:nvPr/>
          </p:nvPicPr>
          <p:blipFill>
            <a:blip r:embed="rId4"/>
            <a:stretch>
              <a:fillRect/>
            </a:stretch>
          </p:blipFill>
          <p:spPr>
            <a:xfrm>
              <a:off x="7907816" y="3905249"/>
              <a:ext cx="9984015" cy="7018265"/>
            </a:xfrm>
            <a:prstGeom prst="rect">
              <a:avLst/>
            </a:prstGeom>
          </p:spPr>
        </p:pic>
        <p:pic>
          <p:nvPicPr>
            <p:cNvPr id="5" name="Picture 4">
              <a:extLst>
                <a:ext uri="{FF2B5EF4-FFF2-40B4-BE49-F238E27FC236}">
                  <a16:creationId xmlns:a16="http://schemas.microsoft.com/office/drawing/2014/main" id="{208C1B17-3BCB-80A0-99DB-A432602DD742}"/>
                </a:ext>
              </a:extLst>
            </p:cNvPr>
            <p:cNvPicPr>
              <a:picLocks noChangeAspect="1"/>
            </p:cNvPicPr>
            <p:nvPr/>
          </p:nvPicPr>
          <p:blipFill>
            <a:blip r:embed="rId5"/>
            <a:stretch>
              <a:fillRect/>
            </a:stretch>
          </p:blipFill>
          <p:spPr>
            <a:xfrm>
              <a:off x="6380842" y="221500"/>
              <a:ext cx="10478408" cy="1699407"/>
            </a:xfrm>
            <a:prstGeom prst="rect">
              <a:avLst/>
            </a:prstGeom>
          </p:spPr>
        </p:pic>
        <p:pic>
          <p:nvPicPr>
            <p:cNvPr id="7" name="Picture 6">
              <a:extLst>
                <a:ext uri="{FF2B5EF4-FFF2-40B4-BE49-F238E27FC236}">
                  <a16:creationId xmlns:a16="http://schemas.microsoft.com/office/drawing/2014/main" id="{D28DC523-D7A6-0ABF-4D40-F92490CDBDED}"/>
                </a:ext>
              </a:extLst>
            </p:cNvPr>
            <p:cNvPicPr>
              <a:picLocks noChangeAspect="1"/>
            </p:cNvPicPr>
            <p:nvPr/>
          </p:nvPicPr>
          <p:blipFill>
            <a:blip r:embed="rId6"/>
            <a:stretch>
              <a:fillRect/>
            </a:stretch>
          </p:blipFill>
          <p:spPr>
            <a:xfrm>
              <a:off x="7736366" y="2016156"/>
              <a:ext cx="9912550" cy="1889093"/>
            </a:xfrm>
            <a:prstGeom prst="rect">
              <a:avLst/>
            </a:prstGeom>
          </p:spPr>
        </p:pic>
      </p:grpSp>
      <p:sp>
        <p:nvSpPr>
          <p:cNvPr id="8" name="Content Placeholder 1">
            <a:extLst>
              <a:ext uri="{FF2B5EF4-FFF2-40B4-BE49-F238E27FC236}">
                <a16:creationId xmlns:a16="http://schemas.microsoft.com/office/drawing/2014/main" id="{47930861-944E-2F17-1CB6-90A27420CAFD}"/>
              </a:ext>
            </a:extLst>
          </p:cNvPr>
          <p:cNvSpPr txBox="1">
            <a:spLocks/>
          </p:cNvSpPr>
          <p:nvPr/>
        </p:nvSpPr>
        <p:spPr>
          <a:xfrm>
            <a:off x="163629" y="1061451"/>
            <a:ext cx="3829875" cy="2815980"/>
          </a:xfrm>
          <a:prstGeom prst="rect">
            <a:avLst/>
          </a:prstGeom>
        </p:spPr>
        <p:txBody>
          <a:bodyPr vert="horz" lIns="64292" tIns="32146" rIns="64292" bIns="32146"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2250" b="0">
                <a:solidFill>
                  <a:schemeClr val="tx1"/>
                </a:solidFill>
                <a:latin typeface="Avenir Next" panose="020B0503020202020204" pitchFamily="34" charset="0"/>
              </a:rPr>
              <a:t>Consolidated Reports</a:t>
            </a:r>
          </a:p>
          <a:p>
            <a:pPr marL="321457" indent="42415">
              <a:buFont typeface="Arial" panose="020B0604020202020204" pitchFamily="34" charset="0"/>
              <a:buChar char="•"/>
            </a:pPr>
            <a:r>
              <a:rPr lang="en-US" sz="2250" b="0">
                <a:solidFill>
                  <a:schemeClr val="tx1"/>
                </a:solidFill>
                <a:latin typeface="Avenir Next" panose="020B0503020202020204" pitchFamily="34" charset="0"/>
              </a:rPr>
              <a:t>Post (CSR)</a:t>
            </a:r>
          </a:p>
          <a:p>
            <a:pPr marL="321457" indent="42415">
              <a:buFont typeface="Arial" panose="020B0604020202020204" pitchFamily="34" charset="0"/>
              <a:buChar char="•"/>
            </a:pPr>
            <a:r>
              <a:rPr lang="en-US" sz="2250" b="0">
                <a:solidFill>
                  <a:schemeClr val="tx1"/>
                </a:solidFill>
                <a:latin typeface="Avenir Next" panose="020B0503020202020204" pitchFamily="34" charset="0"/>
              </a:rPr>
              <a:t>Squadron (CSR)</a:t>
            </a:r>
          </a:p>
          <a:p>
            <a:endParaRPr lang="en-US" sz="2250" b="0">
              <a:solidFill>
                <a:schemeClr val="tx1"/>
              </a:solidFill>
              <a:latin typeface="Avenir Next" panose="020B0503020202020204" pitchFamily="34" charset="0"/>
            </a:endParaRPr>
          </a:p>
          <a:p>
            <a:r>
              <a:rPr lang="en-US" sz="2250" b="0">
                <a:solidFill>
                  <a:schemeClr val="tx1"/>
                </a:solidFill>
                <a:latin typeface="Avenir Next" panose="020B0503020202020204" pitchFamily="34" charset="0"/>
              </a:rPr>
              <a:t>Reports / Labels</a:t>
            </a:r>
          </a:p>
          <a:p>
            <a:endParaRPr lang="en-US" sz="2250" b="0">
              <a:solidFill>
                <a:schemeClr val="tx1"/>
              </a:solidFill>
              <a:latin typeface="Avenir Next" panose="020B0503020202020204" pitchFamily="34" charset="0"/>
            </a:endParaRPr>
          </a:p>
        </p:txBody>
      </p:sp>
      <p:sp>
        <p:nvSpPr>
          <p:cNvPr id="9" name="Rectangle 8">
            <a:extLst>
              <a:ext uri="{FF2B5EF4-FFF2-40B4-BE49-F238E27FC236}">
                <a16:creationId xmlns:a16="http://schemas.microsoft.com/office/drawing/2014/main" id="{0E3ED77C-224B-6A15-96F2-E4FB8986E7FF}"/>
              </a:ext>
            </a:extLst>
          </p:cNvPr>
          <p:cNvSpPr/>
          <p:nvPr/>
        </p:nvSpPr>
        <p:spPr>
          <a:xfrm>
            <a:off x="3620025" y="2200589"/>
            <a:ext cx="1766275" cy="276458"/>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0" name="Rectangle 9">
            <a:extLst>
              <a:ext uri="{FF2B5EF4-FFF2-40B4-BE49-F238E27FC236}">
                <a16:creationId xmlns:a16="http://schemas.microsoft.com/office/drawing/2014/main" id="{8A8BEE84-9329-4722-D228-82661DE8B22B}"/>
              </a:ext>
            </a:extLst>
          </p:cNvPr>
          <p:cNvSpPr/>
          <p:nvPr/>
        </p:nvSpPr>
        <p:spPr>
          <a:xfrm>
            <a:off x="3623583" y="3774278"/>
            <a:ext cx="1766275" cy="276458"/>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1" name="Picture 2" descr="Usage of all American Legion emblems | The American Legion">
            <a:extLst>
              <a:ext uri="{FF2B5EF4-FFF2-40B4-BE49-F238E27FC236}">
                <a16:creationId xmlns:a16="http://schemas.microsoft.com/office/drawing/2014/main" id="{F1FFEF18-4B8C-EA20-6A27-AB4545EEC4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78208" y="6203035"/>
            <a:ext cx="475590" cy="4449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0E3975B-2B66-CA77-DCCF-8D74A32D988B}"/>
              </a:ext>
            </a:extLst>
          </p:cNvPr>
          <p:cNvPicPr>
            <a:picLocks noChangeAspect="1"/>
          </p:cNvPicPr>
          <p:nvPr/>
        </p:nvPicPr>
        <p:blipFill>
          <a:blip r:embed="rId8"/>
          <a:stretch>
            <a:fillRect/>
          </a:stretch>
        </p:blipFill>
        <p:spPr>
          <a:xfrm>
            <a:off x="338202" y="6352218"/>
            <a:ext cx="1086815" cy="320429"/>
          </a:xfrm>
          <a:prstGeom prst="rect">
            <a:avLst/>
          </a:prstGeom>
        </p:spPr>
      </p:pic>
      <p:sp>
        <p:nvSpPr>
          <p:cNvPr id="14" name="Slide Number Placeholder 5">
            <a:extLst>
              <a:ext uri="{FF2B5EF4-FFF2-40B4-BE49-F238E27FC236}">
                <a16:creationId xmlns:a16="http://schemas.microsoft.com/office/drawing/2014/main" id="{C322EB8D-7D97-5436-95F9-7685B0CEBEAF}"/>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82</a:t>
            </a:fld>
            <a:endParaRPr lang="en-US" dirty="0"/>
          </a:p>
        </p:txBody>
      </p:sp>
    </p:spTree>
    <p:extLst>
      <p:ext uri="{BB962C8B-B14F-4D97-AF65-F5344CB8AC3E}">
        <p14:creationId xmlns:p14="http://schemas.microsoft.com/office/powerpoint/2010/main" val="406810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11ECB-59DF-7047-7A7C-FA09CC4ADCC7}"/>
              </a:ext>
            </a:extLst>
          </p:cNvPr>
          <p:cNvPicPr>
            <a:picLocks noChangeAspect="1"/>
          </p:cNvPicPr>
          <p:nvPr/>
        </p:nvPicPr>
        <p:blipFill>
          <a:blip r:embed="rId4"/>
          <a:stretch>
            <a:fillRect/>
          </a:stretch>
        </p:blipFill>
        <p:spPr>
          <a:xfrm>
            <a:off x="269468" y="203777"/>
            <a:ext cx="11695009" cy="4004517"/>
          </a:xfrm>
          <a:prstGeom prst="rect">
            <a:avLst/>
          </a:prstGeom>
          <a:ln w="76200">
            <a:solidFill>
              <a:srgbClr val="FFC000"/>
            </a:solidFill>
          </a:ln>
        </p:spPr>
      </p:pic>
      <p:sp>
        <p:nvSpPr>
          <p:cNvPr id="7" name="Rectangle: Rounded Corners 6">
            <a:extLst>
              <a:ext uri="{FF2B5EF4-FFF2-40B4-BE49-F238E27FC236}">
                <a16:creationId xmlns:a16="http://schemas.microsoft.com/office/drawing/2014/main" id="{36EC6521-B387-49AC-A147-A7E529791473}"/>
              </a:ext>
            </a:extLst>
          </p:cNvPr>
          <p:cNvSpPr/>
          <p:nvPr/>
        </p:nvSpPr>
        <p:spPr>
          <a:xfrm>
            <a:off x="396169" y="2151796"/>
            <a:ext cx="2081987" cy="374993"/>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7CA2199-ED61-4C18-BD1A-18D29A6E742E}"/>
              </a:ext>
            </a:extLst>
          </p:cNvPr>
          <p:cNvSpPr/>
          <p:nvPr/>
        </p:nvSpPr>
        <p:spPr>
          <a:xfrm>
            <a:off x="10239929" y="2676980"/>
            <a:ext cx="1110494" cy="677987"/>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91BDE94C-880D-A188-D700-BEFF9705BA6E}"/>
              </a:ext>
            </a:extLst>
          </p:cNvPr>
          <p:cNvSpPr txBox="1"/>
          <p:nvPr/>
        </p:nvSpPr>
        <p:spPr>
          <a:xfrm>
            <a:off x="2604856" y="2273775"/>
            <a:ext cx="2419709" cy="308674"/>
          </a:xfrm>
          <a:prstGeom prst="rect">
            <a:avLst/>
          </a:prstGeom>
          <a:noFill/>
        </p:spPr>
        <p:txBody>
          <a:bodyPr wrap="square" rtlCol="0">
            <a:spAutoFit/>
          </a:bodyPr>
          <a:lstStyle/>
          <a:p>
            <a:pPr algn="l"/>
            <a:r>
              <a:rPr lang="en-US" sz="1406">
                <a:solidFill>
                  <a:schemeClr val="accent1"/>
                </a:solidFill>
              </a:rPr>
              <a:t>Open = Current Report</a:t>
            </a:r>
          </a:p>
        </p:txBody>
      </p:sp>
      <p:pic>
        <p:nvPicPr>
          <p:cNvPr id="2" name="Picture 2" descr="Usage of all American Legion emblems | The American Legion">
            <a:extLst>
              <a:ext uri="{FF2B5EF4-FFF2-40B4-BE49-F238E27FC236}">
                <a16:creationId xmlns:a16="http://schemas.microsoft.com/office/drawing/2014/main" id="{C9901D5B-3005-2F3C-71C0-29287AC76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1459" y="6102295"/>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9101F67-2FFF-3305-C2C2-B58AF765B92E}"/>
              </a:ext>
            </a:extLst>
          </p:cNvPr>
          <p:cNvPicPr>
            <a:picLocks noChangeAspect="1"/>
          </p:cNvPicPr>
          <p:nvPr/>
        </p:nvPicPr>
        <p:blipFill>
          <a:blip r:embed="rId6"/>
          <a:stretch>
            <a:fillRect/>
          </a:stretch>
        </p:blipFill>
        <p:spPr>
          <a:xfrm>
            <a:off x="203381" y="6282185"/>
            <a:ext cx="1846028" cy="544270"/>
          </a:xfrm>
          <a:prstGeom prst="rect">
            <a:avLst/>
          </a:prstGeom>
        </p:spPr>
      </p:pic>
      <p:sp>
        <p:nvSpPr>
          <p:cNvPr id="5" name="Slide Number Placeholder 5">
            <a:extLst>
              <a:ext uri="{FF2B5EF4-FFF2-40B4-BE49-F238E27FC236}">
                <a16:creationId xmlns:a16="http://schemas.microsoft.com/office/drawing/2014/main" id="{E8AF72DC-BC71-8AA6-E6D1-87724462A9F7}"/>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83</a:t>
            </a:fld>
            <a:endParaRPr lang="en-US" dirty="0"/>
          </a:p>
        </p:txBody>
      </p:sp>
    </p:spTree>
    <p:custDataLst>
      <p:tags r:id="rId1"/>
    </p:custDataLst>
    <p:extLst>
      <p:ext uri="{BB962C8B-B14F-4D97-AF65-F5344CB8AC3E}">
        <p14:creationId xmlns:p14="http://schemas.microsoft.com/office/powerpoint/2010/main" val="1524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9C3D024-5A1F-E8F8-5D0D-5BBB1B337704}"/>
              </a:ext>
            </a:extLst>
          </p:cNvPr>
          <p:cNvGrpSpPr/>
          <p:nvPr/>
        </p:nvGrpSpPr>
        <p:grpSpPr>
          <a:xfrm>
            <a:off x="1405288" y="135986"/>
            <a:ext cx="9173634" cy="6052674"/>
            <a:chOff x="2096691" y="193258"/>
            <a:chExt cx="12949345" cy="8827432"/>
          </a:xfrm>
        </p:grpSpPr>
        <p:pic>
          <p:nvPicPr>
            <p:cNvPr id="3" name="Picture 2">
              <a:extLst>
                <a:ext uri="{FF2B5EF4-FFF2-40B4-BE49-F238E27FC236}">
                  <a16:creationId xmlns:a16="http://schemas.microsoft.com/office/drawing/2014/main" id="{6BAD8D44-ABC8-CEF2-4144-2D3EF5059772}"/>
                </a:ext>
              </a:extLst>
            </p:cNvPr>
            <p:cNvPicPr>
              <a:picLocks noChangeAspect="1"/>
            </p:cNvPicPr>
            <p:nvPr/>
          </p:nvPicPr>
          <p:blipFill>
            <a:blip r:embed="rId4"/>
            <a:stretch>
              <a:fillRect/>
            </a:stretch>
          </p:blipFill>
          <p:spPr>
            <a:xfrm>
              <a:off x="2096691" y="1188073"/>
              <a:ext cx="12949345" cy="7793667"/>
            </a:xfrm>
            <a:prstGeom prst="rect">
              <a:avLst/>
            </a:prstGeom>
          </p:spPr>
        </p:pic>
        <p:pic>
          <p:nvPicPr>
            <p:cNvPr id="9" name="Picture 8">
              <a:extLst>
                <a:ext uri="{FF2B5EF4-FFF2-40B4-BE49-F238E27FC236}">
                  <a16:creationId xmlns:a16="http://schemas.microsoft.com/office/drawing/2014/main" id="{86080F54-4D7D-FB4F-8011-EEA606F617F0}"/>
                </a:ext>
              </a:extLst>
            </p:cNvPr>
            <p:cNvPicPr>
              <a:picLocks noChangeAspect="1"/>
            </p:cNvPicPr>
            <p:nvPr/>
          </p:nvPicPr>
          <p:blipFill>
            <a:blip r:embed="rId5"/>
            <a:stretch>
              <a:fillRect/>
            </a:stretch>
          </p:blipFill>
          <p:spPr>
            <a:xfrm>
              <a:off x="2096691" y="193258"/>
              <a:ext cx="5363168" cy="471760"/>
            </a:xfrm>
            <a:prstGeom prst="rect">
              <a:avLst/>
            </a:prstGeom>
          </p:spPr>
        </p:pic>
        <p:sp>
          <p:nvSpPr>
            <p:cNvPr id="12" name="TextBox 11">
              <a:extLst>
                <a:ext uri="{FF2B5EF4-FFF2-40B4-BE49-F238E27FC236}">
                  <a16:creationId xmlns:a16="http://schemas.microsoft.com/office/drawing/2014/main" id="{D5772281-67C8-FE8D-9550-E36489B8695C}"/>
                </a:ext>
              </a:extLst>
            </p:cNvPr>
            <p:cNvSpPr txBox="1"/>
            <p:nvPr/>
          </p:nvSpPr>
          <p:spPr>
            <a:xfrm>
              <a:off x="2096691" y="8673963"/>
              <a:ext cx="931025" cy="346727"/>
            </a:xfrm>
            <a:prstGeom prst="rect">
              <a:avLst/>
            </a:prstGeom>
            <a:solidFill>
              <a:schemeClr val="accent2"/>
            </a:solidFill>
          </p:spPr>
          <p:txBody>
            <a:bodyPr wrap="square" rtlCol="0">
              <a:spAutoFit/>
            </a:bodyPr>
            <a:lstStyle/>
            <a:p>
              <a:r>
                <a:rPr lang="en-US" sz="984"/>
                <a:t>1500</a:t>
              </a:r>
            </a:p>
          </p:txBody>
        </p:sp>
        <p:sp>
          <p:nvSpPr>
            <p:cNvPr id="14" name="TextBox 13">
              <a:extLst>
                <a:ext uri="{FF2B5EF4-FFF2-40B4-BE49-F238E27FC236}">
                  <a16:creationId xmlns:a16="http://schemas.microsoft.com/office/drawing/2014/main" id="{90598553-9D2D-B3D3-4371-D2501830F6F4}"/>
                </a:ext>
              </a:extLst>
            </p:cNvPr>
            <p:cNvSpPr txBox="1"/>
            <p:nvPr/>
          </p:nvSpPr>
          <p:spPr>
            <a:xfrm>
              <a:off x="2096691" y="7876381"/>
              <a:ext cx="931025" cy="346727"/>
            </a:xfrm>
            <a:prstGeom prst="rect">
              <a:avLst/>
            </a:prstGeom>
            <a:solidFill>
              <a:schemeClr val="accent2"/>
            </a:solidFill>
          </p:spPr>
          <p:txBody>
            <a:bodyPr wrap="square" rtlCol="0">
              <a:spAutoFit/>
            </a:bodyPr>
            <a:lstStyle/>
            <a:p>
              <a:r>
                <a:rPr lang="en-US" sz="984"/>
                <a:t>20</a:t>
              </a:r>
            </a:p>
          </p:txBody>
        </p:sp>
        <p:sp>
          <p:nvSpPr>
            <p:cNvPr id="15" name="TextBox 14">
              <a:extLst>
                <a:ext uri="{FF2B5EF4-FFF2-40B4-BE49-F238E27FC236}">
                  <a16:creationId xmlns:a16="http://schemas.microsoft.com/office/drawing/2014/main" id="{2C9FEA44-1FB1-3AB9-3EA3-2E2640FE7C32}"/>
                </a:ext>
              </a:extLst>
            </p:cNvPr>
            <p:cNvSpPr txBox="1"/>
            <p:nvPr/>
          </p:nvSpPr>
          <p:spPr>
            <a:xfrm>
              <a:off x="2227727" y="6615177"/>
              <a:ext cx="931025" cy="346727"/>
            </a:xfrm>
            <a:prstGeom prst="rect">
              <a:avLst/>
            </a:prstGeom>
            <a:solidFill>
              <a:schemeClr val="accent2"/>
            </a:solidFill>
          </p:spPr>
          <p:txBody>
            <a:bodyPr wrap="square" rtlCol="0">
              <a:spAutoFit/>
            </a:bodyPr>
            <a:lstStyle/>
            <a:p>
              <a:r>
                <a:rPr lang="en-US" sz="984"/>
                <a:t>350</a:t>
              </a:r>
            </a:p>
          </p:txBody>
        </p:sp>
      </p:grpSp>
      <p:sp>
        <p:nvSpPr>
          <p:cNvPr id="7" name="Rectangle: Rounded Corners 6">
            <a:extLst>
              <a:ext uri="{FF2B5EF4-FFF2-40B4-BE49-F238E27FC236}">
                <a16:creationId xmlns:a16="http://schemas.microsoft.com/office/drawing/2014/main" id="{36EC6521-B387-49AC-A147-A7E529791473}"/>
              </a:ext>
            </a:extLst>
          </p:cNvPr>
          <p:cNvSpPr/>
          <p:nvPr/>
        </p:nvSpPr>
        <p:spPr>
          <a:xfrm>
            <a:off x="1474191" y="135985"/>
            <a:ext cx="3856183" cy="507037"/>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32678270-52DD-F9CB-39A4-3815949CE33B}"/>
              </a:ext>
            </a:extLst>
          </p:cNvPr>
          <p:cNvPicPr>
            <a:picLocks noChangeAspect="1"/>
          </p:cNvPicPr>
          <p:nvPr/>
        </p:nvPicPr>
        <p:blipFill>
          <a:blip r:embed="rId6"/>
          <a:stretch>
            <a:fillRect/>
          </a:stretch>
        </p:blipFill>
        <p:spPr>
          <a:xfrm>
            <a:off x="9281836" y="669341"/>
            <a:ext cx="1435974" cy="332203"/>
          </a:xfrm>
          <a:prstGeom prst="rect">
            <a:avLst/>
          </a:prstGeom>
          <a:ln w="76200">
            <a:solidFill>
              <a:srgbClr val="FFC000"/>
            </a:solidFill>
          </a:ln>
        </p:spPr>
      </p:pic>
      <p:pic>
        <p:nvPicPr>
          <p:cNvPr id="2" name="Picture 2" descr="Usage of all American Legion emblems | The American Legion">
            <a:extLst>
              <a:ext uri="{FF2B5EF4-FFF2-40B4-BE49-F238E27FC236}">
                <a16:creationId xmlns:a16="http://schemas.microsoft.com/office/drawing/2014/main" id="{3D4624A3-CFD8-8B24-4480-8EAC74291F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4713" y="6278007"/>
            <a:ext cx="596425" cy="5579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4E98DEE-710D-EAEE-30F7-DA08730AE982}"/>
              </a:ext>
            </a:extLst>
          </p:cNvPr>
          <p:cNvPicPr>
            <a:picLocks noChangeAspect="1"/>
          </p:cNvPicPr>
          <p:nvPr/>
        </p:nvPicPr>
        <p:blipFill>
          <a:blip r:embed="rId8"/>
          <a:stretch>
            <a:fillRect/>
          </a:stretch>
        </p:blipFill>
        <p:spPr>
          <a:xfrm>
            <a:off x="203381" y="6337029"/>
            <a:ext cx="1660009" cy="489426"/>
          </a:xfrm>
          <a:prstGeom prst="rect">
            <a:avLst/>
          </a:prstGeom>
        </p:spPr>
      </p:pic>
      <p:sp>
        <p:nvSpPr>
          <p:cNvPr id="5" name="Slide Number Placeholder 5">
            <a:extLst>
              <a:ext uri="{FF2B5EF4-FFF2-40B4-BE49-F238E27FC236}">
                <a16:creationId xmlns:a16="http://schemas.microsoft.com/office/drawing/2014/main" id="{BC3E0C64-1A94-2189-164A-0A7A0719AB29}"/>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84</a:t>
            </a:fld>
            <a:endParaRPr lang="en-US" dirty="0"/>
          </a:p>
        </p:txBody>
      </p:sp>
    </p:spTree>
    <p:custDataLst>
      <p:tags r:id="rId1"/>
    </p:custDataLst>
    <p:extLst>
      <p:ext uri="{BB962C8B-B14F-4D97-AF65-F5344CB8AC3E}">
        <p14:creationId xmlns:p14="http://schemas.microsoft.com/office/powerpoint/2010/main" val="297538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ppt_w</p:attrName>
                                        </p:attrNameLst>
                                      </p:cBhvr>
                                      <p:tavLst>
                                        <p:tav tm="0">
                                          <p:val>
                                            <p:fltVal val="0"/>
                                          </p:val>
                                        </p:tav>
                                        <p:tav tm="100000">
                                          <p:val>
                                            <p:strVal val="#ppt_w"/>
                                          </p:val>
                                        </p:tav>
                                      </p:tavLst>
                                    </p:anim>
                                    <p:anim calcmode="lin" valueType="num">
                                      <p:cBhvr>
                                        <p:cTn id="8" dur="1500" fill="hold"/>
                                        <p:tgtEl>
                                          <p:spTgt spid="11"/>
                                        </p:tgtEl>
                                        <p:attrNameLst>
                                          <p:attrName>ppt_h</p:attrName>
                                        </p:attrNameLst>
                                      </p:cBhvr>
                                      <p:tavLst>
                                        <p:tav tm="0">
                                          <p:val>
                                            <p:fltVal val="0"/>
                                          </p:val>
                                        </p:tav>
                                        <p:tav tm="100000">
                                          <p:val>
                                            <p:strVal val="#ppt_h"/>
                                          </p:val>
                                        </p:tav>
                                      </p:tavLst>
                                    </p:anim>
                                    <p:animEffect transition="in" filter="fade">
                                      <p:cBhvr>
                                        <p:cTn id="9" dur="1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11ECB-59DF-7047-7A7C-FA09CC4ADCC7}"/>
              </a:ext>
            </a:extLst>
          </p:cNvPr>
          <p:cNvPicPr>
            <a:picLocks noChangeAspect="1"/>
          </p:cNvPicPr>
          <p:nvPr/>
        </p:nvPicPr>
        <p:blipFill>
          <a:blip r:embed="rId4"/>
          <a:stretch>
            <a:fillRect/>
          </a:stretch>
        </p:blipFill>
        <p:spPr>
          <a:xfrm>
            <a:off x="269468" y="203777"/>
            <a:ext cx="11695009" cy="4004517"/>
          </a:xfrm>
          <a:prstGeom prst="rect">
            <a:avLst/>
          </a:prstGeom>
          <a:ln w="76200">
            <a:solidFill>
              <a:srgbClr val="FFC000"/>
            </a:solidFill>
          </a:ln>
        </p:spPr>
      </p:pic>
      <p:sp>
        <p:nvSpPr>
          <p:cNvPr id="7" name="Rectangle: Rounded Corners 6">
            <a:extLst>
              <a:ext uri="{FF2B5EF4-FFF2-40B4-BE49-F238E27FC236}">
                <a16:creationId xmlns:a16="http://schemas.microsoft.com/office/drawing/2014/main" id="{36EC6521-B387-49AC-A147-A7E529791473}"/>
              </a:ext>
            </a:extLst>
          </p:cNvPr>
          <p:cNvSpPr/>
          <p:nvPr/>
        </p:nvSpPr>
        <p:spPr>
          <a:xfrm>
            <a:off x="407858" y="3288260"/>
            <a:ext cx="11188044" cy="281319"/>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91BDE94C-880D-A188-D700-BEFF9705BA6E}"/>
              </a:ext>
            </a:extLst>
          </p:cNvPr>
          <p:cNvSpPr txBox="1"/>
          <p:nvPr/>
        </p:nvSpPr>
        <p:spPr>
          <a:xfrm>
            <a:off x="2604856" y="2273775"/>
            <a:ext cx="2419709" cy="308674"/>
          </a:xfrm>
          <a:prstGeom prst="rect">
            <a:avLst/>
          </a:prstGeom>
          <a:noFill/>
        </p:spPr>
        <p:txBody>
          <a:bodyPr wrap="square" rtlCol="0">
            <a:spAutoFit/>
          </a:bodyPr>
          <a:lstStyle/>
          <a:p>
            <a:pPr algn="l"/>
            <a:r>
              <a:rPr lang="en-US" sz="1406">
                <a:solidFill>
                  <a:schemeClr val="accent1"/>
                </a:solidFill>
              </a:rPr>
              <a:t>Open = Current Report</a:t>
            </a:r>
          </a:p>
        </p:txBody>
      </p:sp>
      <p:pic>
        <p:nvPicPr>
          <p:cNvPr id="2" name="Picture 2" descr="Usage of all American Legion emblems | The American Legion">
            <a:extLst>
              <a:ext uri="{FF2B5EF4-FFF2-40B4-BE49-F238E27FC236}">
                <a16:creationId xmlns:a16="http://schemas.microsoft.com/office/drawing/2014/main" id="{86A6CE3E-C1E9-87BC-AF05-A4582F320D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0709" y="608752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46B3095-87E3-A441-1F1D-500F80355BA8}"/>
              </a:ext>
            </a:extLst>
          </p:cNvPr>
          <p:cNvPicPr>
            <a:picLocks noChangeAspect="1"/>
          </p:cNvPicPr>
          <p:nvPr/>
        </p:nvPicPr>
        <p:blipFill>
          <a:blip r:embed="rId6"/>
          <a:stretch>
            <a:fillRect/>
          </a:stretch>
        </p:blipFill>
        <p:spPr>
          <a:xfrm>
            <a:off x="203381" y="6282185"/>
            <a:ext cx="1846028" cy="544270"/>
          </a:xfrm>
          <a:prstGeom prst="rect">
            <a:avLst/>
          </a:prstGeom>
        </p:spPr>
      </p:pic>
      <p:sp>
        <p:nvSpPr>
          <p:cNvPr id="5" name="Slide Number Placeholder 5">
            <a:extLst>
              <a:ext uri="{FF2B5EF4-FFF2-40B4-BE49-F238E27FC236}">
                <a16:creationId xmlns:a16="http://schemas.microsoft.com/office/drawing/2014/main" id="{4EE3C4F8-41B3-D47B-8C6B-FAFB06BEBE35}"/>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85</a:t>
            </a:fld>
            <a:endParaRPr lang="en-US" dirty="0"/>
          </a:p>
        </p:txBody>
      </p:sp>
    </p:spTree>
    <p:custDataLst>
      <p:tags r:id="rId1"/>
    </p:custDataLst>
    <p:extLst>
      <p:ext uri="{BB962C8B-B14F-4D97-AF65-F5344CB8AC3E}">
        <p14:creationId xmlns:p14="http://schemas.microsoft.com/office/powerpoint/2010/main" val="34223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fontScale="70000" lnSpcReduction="20000"/>
          </a:bodyPr>
          <a:lstStyle/>
          <a:p>
            <a:r>
              <a:rPr lang="en-US"/>
              <a:t>CONSOLIDATED REPORT</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101616" y="1106916"/>
            <a:ext cx="3829875" cy="3579386"/>
          </a:xfrm>
        </p:spPr>
        <p:txBody>
          <a:bodyPr>
            <a:normAutofit/>
          </a:bodyPr>
          <a:lstStyle/>
          <a:p>
            <a:r>
              <a:rPr lang="en-US"/>
              <a:t>Edit to open fillable form.</a:t>
            </a:r>
          </a:p>
        </p:txBody>
      </p:sp>
      <p:grpSp>
        <p:nvGrpSpPr>
          <p:cNvPr id="10" name="Group 9">
            <a:extLst>
              <a:ext uri="{FF2B5EF4-FFF2-40B4-BE49-F238E27FC236}">
                <a16:creationId xmlns:a16="http://schemas.microsoft.com/office/drawing/2014/main" id="{C30A1DF2-A87B-FED5-1E22-29CB401DCEF7}"/>
              </a:ext>
            </a:extLst>
          </p:cNvPr>
          <p:cNvGrpSpPr/>
          <p:nvPr/>
        </p:nvGrpSpPr>
        <p:grpSpPr>
          <a:xfrm>
            <a:off x="4191180" y="182746"/>
            <a:ext cx="7796408" cy="7448931"/>
            <a:chOff x="5960970" y="259765"/>
            <a:chExt cx="11088563" cy="10594358"/>
          </a:xfrm>
        </p:grpSpPr>
        <p:pic>
          <p:nvPicPr>
            <p:cNvPr id="6" name="Picture 5">
              <a:extLst>
                <a:ext uri="{FF2B5EF4-FFF2-40B4-BE49-F238E27FC236}">
                  <a16:creationId xmlns:a16="http://schemas.microsoft.com/office/drawing/2014/main" id="{8600EB0D-91DB-927B-E0FD-8192AECD0E77}"/>
                </a:ext>
              </a:extLst>
            </p:cNvPr>
            <p:cNvPicPr>
              <a:picLocks noChangeAspect="1"/>
            </p:cNvPicPr>
            <p:nvPr/>
          </p:nvPicPr>
          <p:blipFill>
            <a:blip r:embed="rId3"/>
            <a:stretch>
              <a:fillRect/>
            </a:stretch>
          </p:blipFill>
          <p:spPr>
            <a:xfrm>
              <a:off x="5960970" y="259765"/>
              <a:ext cx="11088563" cy="8501850"/>
            </a:xfrm>
            <a:prstGeom prst="rect">
              <a:avLst/>
            </a:prstGeom>
            <a:ln w="76200">
              <a:noFill/>
            </a:ln>
          </p:spPr>
        </p:pic>
        <p:pic>
          <p:nvPicPr>
            <p:cNvPr id="8" name="Picture 7">
              <a:extLst>
                <a:ext uri="{FF2B5EF4-FFF2-40B4-BE49-F238E27FC236}">
                  <a16:creationId xmlns:a16="http://schemas.microsoft.com/office/drawing/2014/main" id="{1329B291-E139-7823-78D9-2E4D1D2AB245}"/>
                </a:ext>
              </a:extLst>
            </p:cNvPr>
            <p:cNvPicPr>
              <a:picLocks noChangeAspect="1"/>
            </p:cNvPicPr>
            <p:nvPr/>
          </p:nvPicPr>
          <p:blipFill>
            <a:blip r:embed="rId4"/>
            <a:stretch>
              <a:fillRect/>
            </a:stretch>
          </p:blipFill>
          <p:spPr>
            <a:xfrm>
              <a:off x="5960970" y="8133547"/>
              <a:ext cx="2827265" cy="2720576"/>
            </a:xfrm>
            <a:prstGeom prst="rect">
              <a:avLst/>
            </a:prstGeom>
          </p:spPr>
        </p:pic>
      </p:grpSp>
      <p:pic>
        <p:nvPicPr>
          <p:cNvPr id="12" name="Picture 11">
            <a:extLst>
              <a:ext uri="{FF2B5EF4-FFF2-40B4-BE49-F238E27FC236}">
                <a16:creationId xmlns:a16="http://schemas.microsoft.com/office/drawing/2014/main" id="{4AC0BC65-694F-9291-63AC-DCE4D379DD14}"/>
              </a:ext>
            </a:extLst>
          </p:cNvPr>
          <p:cNvPicPr>
            <a:picLocks noChangeAspect="1"/>
          </p:cNvPicPr>
          <p:nvPr/>
        </p:nvPicPr>
        <p:blipFill>
          <a:blip r:embed="rId5"/>
          <a:stretch>
            <a:fillRect/>
          </a:stretch>
        </p:blipFill>
        <p:spPr>
          <a:xfrm>
            <a:off x="4258980" y="2761422"/>
            <a:ext cx="3276775" cy="2604124"/>
          </a:xfrm>
          <a:prstGeom prst="rect">
            <a:avLst/>
          </a:prstGeom>
          <a:ln w="76200">
            <a:solidFill>
              <a:srgbClr val="FFC000"/>
            </a:solidFill>
          </a:ln>
        </p:spPr>
      </p:pic>
      <p:pic>
        <p:nvPicPr>
          <p:cNvPr id="4" name="Picture 2" descr="Usage of all American Legion emblems | The American Legion">
            <a:extLst>
              <a:ext uri="{FF2B5EF4-FFF2-40B4-BE49-F238E27FC236}">
                <a16:creationId xmlns:a16="http://schemas.microsoft.com/office/drawing/2014/main" id="{54D5C975-9091-EEC3-A8B0-58BC575774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63707" y="607075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286F6C-7F2D-83B6-C3B8-31A64A3AE697}"/>
              </a:ext>
            </a:extLst>
          </p:cNvPr>
          <p:cNvPicPr>
            <a:picLocks noChangeAspect="1"/>
          </p:cNvPicPr>
          <p:nvPr/>
        </p:nvPicPr>
        <p:blipFill>
          <a:blip r:embed="rId7"/>
          <a:stretch>
            <a:fillRect/>
          </a:stretch>
        </p:blipFill>
        <p:spPr>
          <a:xfrm>
            <a:off x="203381" y="6282185"/>
            <a:ext cx="1846028" cy="544270"/>
          </a:xfrm>
          <a:prstGeom prst="rect">
            <a:avLst/>
          </a:prstGeom>
        </p:spPr>
      </p:pic>
      <p:sp>
        <p:nvSpPr>
          <p:cNvPr id="7" name="Slide Number Placeholder 5">
            <a:extLst>
              <a:ext uri="{FF2B5EF4-FFF2-40B4-BE49-F238E27FC236}">
                <a16:creationId xmlns:a16="http://schemas.microsoft.com/office/drawing/2014/main" id="{E223FEAB-0320-1F1C-48E5-2CDE1FE67679}"/>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86</a:t>
            </a:fld>
            <a:endParaRPr lang="en-US" dirty="0"/>
          </a:p>
        </p:txBody>
      </p:sp>
    </p:spTree>
    <p:extLst>
      <p:ext uri="{BB962C8B-B14F-4D97-AF65-F5344CB8AC3E}">
        <p14:creationId xmlns:p14="http://schemas.microsoft.com/office/powerpoint/2010/main" val="2053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500" fill="hold"/>
                                        <p:tgtEl>
                                          <p:spTgt spid="12"/>
                                        </p:tgtEl>
                                        <p:attrNameLst>
                                          <p:attrName>ppt_w</p:attrName>
                                        </p:attrNameLst>
                                      </p:cBhvr>
                                      <p:tavLst>
                                        <p:tav tm="0">
                                          <p:val>
                                            <p:fltVal val="0"/>
                                          </p:val>
                                        </p:tav>
                                        <p:tav tm="100000">
                                          <p:val>
                                            <p:strVal val="#ppt_w"/>
                                          </p:val>
                                        </p:tav>
                                      </p:tavLst>
                                    </p:anim>
                                    <p:anim calcmode="lin" valueType="num">
                                      <p:cBhvr>
                                        <p:cTn id="8" dur="1500" fill="hold"/>
                                        <p:tgtEl>
                                          <p:spTgt spid="12"/>
                                        </p:tgtEl>
                                        <p:attrNameLst>
                                          <p:attrName>ppt_h</p:attrName>
                                        </p:attrNameLst>
                                      </p:cBhvr>
                                      <p:tavLst>
                                        <p:tav tm="0">
                                          <p:val>
                                            <p:fltVal val="0"/>
                                          </p:val>
                                        </p:tav>
                                        <p:tav tm="100000">
                                          <p:val>
                                            <p:strVal val="#ppt_h"/>
                                          </p:val>
                                        </p:tav>
                                      </p:tavLst>
                                    </p:anim>
                                    <p:animEffect transition="in" filter="fade">
                                      <p:cBhvr>
                                        <p:cTn id="9"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AD946-351C-9CBE-B8CC-013A7BA1D8C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4153899-BE24-00F0-773B-3205627B035F}"/>
              </a:ext>
            </a:extLst>
          </p:cNvPr>
          <p:cNvPicPr>
            <a:picLocks noChangeAspect="1"/>
          </p:cNvPicPr>
          <p:nvPr/>
        </p:nvPicPr>
        <p:blipFill>
          <a:blip r:embed="rId4"/>
          <a:stretch>
            <a:fillRect/>
          </a:stretch>
        </p:blipFill>
        <p:spPr>
          <a:xfrm>
            <a:off x="1393165" y="105"/>
            <a:ext cx="8694801" cy="6503138"/>
          </a:xfrm>
          <a:prstGeom prst="rect">
            <a:avLst/>
          </a:prstGeom>
        </p:spPr>
      </p:pic>
      <p:pic>
        <p:nvPicPr>
          <p:cNvPr id="6" name="Picture 5">
            <a:extLst>
              <a:ext uri="{FF2B5EF4-FFF2-40B4-BE49-F238E27FC236}">
                <a16:creationId xmlns:a16="http://schemas.microsoft.com/office/drawing/2014/main" id="{7F87DF26-39EB-48A0-5E82-078E5B75AC81}"/>
              </a:ext>
            </a:extLst>
          </p:cNvPr>
          <p:cNvPicPr>
            <a:picLocks noChangeAspect="1"/>
          </p:cNvPicPr>
          <p:nvPr/>
        </p:nvPicPr>
        <p:blipFill>
          <a:blip r:embed="rId5"/>
          <a:stretch>
            <a:fillRect/>
          </a:stretch>
        </p:blipFill>
        <p:spPr>
          <a:xfrm>
            <a:off x="4722317" y="1779154"/>
            <a:ext cx="2747367" cy="4805914"/>
          </a:xfrm>
          <a:prstGeom prst="rect">
            <a:avLst/>
          </a:prstGeom>
        </p:spPr>
      </p:pic>
      <p:pic>
        <p:nvPicPr>
          <p:cNvPr id="8" name="Picture 7">
            <a:extLst>
              <a:ext uri="{FF2B5EF4-FFF2-40B4-BE49-F238E27FC236}">
                <a16:creationId xmlns:a16="http://schemas.microsoft.com/office/drawing/2014/main" id="{2E7F21B0-1D13-F631-B7A0-26364D33A82A}"/>
              </a:ext>
            </a:extLst>
          </p:cNvPr>
          <p:cNvPicPr>
            <a:picLocks noChangeAspect="1"/>
          </p:cNvPicPr>
          <p:nvPr/>
        </p:nvPicPr>
        <p:blipFill>
          <a:blip r:embed="rId6"/>
          <a:stretch>
            <a:fillRect/>
          </a:stretch>
        </p:blipFill>
        <p:spPr>
          <a:xfrm>
            <a:off x="7621499" y="3078332"/>
            <a:ext cx="4116488" cy="2275525"/>
          </a:xfrm>
          <a:prstGeom prst="rect">
            <a:avLst/>
          </a:prstGeom>
          <a:ln w="76200">
            <a:solidFill>
              <a:srgbClr val="FFC000"/>
            </a:solidFill>
          </a:ln>
        </p:spPr>
      </p:pic>
      <p:sp>
        <p:nvSpPr>
          <p:cNvPr id="10" name="Rectangle 9">
            <a:extLst>
              <a:ext uri="{FF2B5EF4-FFF2-40B4-BE49-F238E27FC236}">
                <a16:creationId xmlns:a16="http://schemas.microsoft.com/office/drawing/2014/main" id="{5CE71443-7F45-F1D0-3898-4278FC5492C8}"/>
              </a:ext>
            </a:extLst>
          </p:cNvPr>
          <p:cNvSpPr/>
          <p:nvPr/>
        </p:nvSpPr>
        <p:spPr>
          <a:xfrm>
            <a:off x="4886176" y="5860323"/>
            <a:ext cx="1209824" cy="701365"/>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2" name="Picture 2" descr="Usage of all American Legion emblems | The American Legion">
            <a:extLst>
              <a:ext uri="{FF2B5EF4-FFF2-40B4-BE49-F238E27FC236}">
                <a16:creationId xmlns:a16="http://schemas.microsoft.com/office/drawing/2014/main" id="{8F39A379-AA15-7BF6-1AB8-E971058AD7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210" y="6102295"/>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8B5A2FD-B2AB-C325-4000-5A2C54BA1DAA}"/>
              </a:ext>
            </a:extLst>
          </p:cNvPr>
          <p:cNvPicPr>
            <a:picLocks noChangeAspect="1"/>
          </p:cNvPicPr>
          <p:nvPr/>
        </p:nvPicPr>
        <p:blipFill>
          <a:blip r:embed="rId8"/>
          <a:stretch>
            <a:fillRect/>
          </a:stretch>
        </p:blipFill>
        <p:spPr>
          <a:xfrm>
            <a:off x="203381" y="6282185"/>
            <a:ext cx="1846028" cy="544270"/>
          </a:xfrm>
          <a:prstGeom prst="rect">
            <a:avLst/>
          </a:prstGeom>
        </p:spPr>
      </p:pic>
      <p:sp>
        <p:nvSpPr>
          <p:cNvPr id="5" name="Slide Number Placeholder 5">
            <a:extLst>
              <a:ext uri="{FF2B5EF4-FFF2-40B4-BE49-F238E27FC236}">
                <a16:creationId xmlns:a16="http://schemas.microsoft.com/office/drawing/2014/main" id="{C45D396D-AB5D-E367-1B18-A9BCDD5367CB}"/>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87</a:t>
            </a:fld>
            <a:endParaRPr lang="en-US" dirty="0"/>
          </a:p>
        </p:txBody>
      </p:sp>
    </p:spTree>
    <p:custDataLst>
      <p:tags r:id="rId1"/>
    </p:custDataLst>
    <p:extLst>
      <p:ext uri="{BB962C8B-B14F-4D97-AF65-F5344CB8AC3E}">
        <p14:creationId xmlns:p14="http://schemas.microsoft.com/office/powerpoint/2010/main" val="297033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AD946-351C-9CBE-B8CC-013A7BA1D8C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4153899-BE24-00F0-773B-3205627B035F}"/>
              </a:ext>
            </a:extLst>
          </p:cNvPr>
          <p:cNvPicPr>
            <a:picLocks noChangeAspect="1"/>
          </p:cNvPicPr>
          <p:nvPr/>
        </p:nvPicPr>
        <p:blipFill>
          <a:blip r:embed="rId4"/>
          <a:stretch>
            <a:fillRect/>
          </a:stretch>
        </p:blipFill>
        <p:spPr>
          <a:xfrm>
            <a:off x="1393165" y="105"/>
            <a:ext cx="8694801" cy="6503138"/>
          </a:xfrm>
          <a:prstGeom prst="rect">
            <a:avLst/>
          </a:prstGeom>
        </p:spPr>
      </p:pic>
      <p:pic>
        <p:nvPicPr>
          <p:cNvPr id="6" name="Picture 5">
            <a:extLst>
              <a:ext uri="{FF2B5EF4-FFF2-40B4-BE49-F238E27FC236}">
                <a16:creationId xmlns:a16="http://schemas.microsoft.com/office/drawing/2014/main" id="{7F87DF26-39EB-48A0-5E82-078E5B75AC81}"/>
              </a:ext>
            </a:extLst>
          </p:cNvPr>
          <p:cNvPicPr>
            <a:picLocks noChangeAspect="1"/>
          </p:cNvPicPr>
          <p:nvPr/>
        </p:nvPicPr>
        <p:blipFill>
          <a:blip r:embed="rId5"/>
          <a:stretch>
            <a:fillRect/>
          </a:stretch>
        </p:blipFill>
        <p:spPr>
          <a:xfrm>
            <a:off x="4722317" y="1779154"/>
            <a:ext cx="2747367" cy="4805914"/>
          </a:xfrm>
          <a:prstGeom prst="rect">
            <a:avLst/>
          </a:prstGeom>
        </p:spPr>
      </p:pic>
      <p:sp>
        <p:nvSpPr>
          <p:cNvPr id="10" name="Rectangle 9">
            <a:extLst>
              <a:ext uri="{FF2B5EF4-FFF2-40B4-BE49-F238E27FC236}">
                <a16:creationId xmlns:a16="http://schemas.microsoft.com/office/drawing/2014/main" id="{5CE71443-7F45-F1D0-3898-4278FC5492C8}"/>
              </a:ext>
            </a:extLst>
          </p:cNvPr>
          <p:cNvSpPr/>
          <p:nvPr/>
        </p:nvSpPr>
        <p:spPr>
          <a:xfrm>
            <a:off x="6049244" y="5840768"/>
            <a:ext cx="730619" cy="701365"/>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2" name="Picture 11">
            <a:extLst>
              <a:ext uri="{FF2B5EF4-FFF2-40B4-BE49-F238E27FC236}">
                <a16:creationId xmlns:a16="http://schemas.microsoft.com/office/drawing/2014/main" id="{BE3E463C-6B31-2AE3-5750-C404840B652D}"/>
              </a:ext>
            </a:extLst>
          </p:cNvPr>
          <p:cNvPicPr>
            <a:picLocks noChangeAspect="1"/>
          </p:cNvPicPr>
          <p:nvPr/>
        </p:nvPicPr>
        <p:blipFill>
          <a:blip r:embed="rId6"/>
          <a:stretch>
            <a:fillRect/>
          </a:stretch>
        </p:blipFill>
        <p:spPr>
          <a:xfrm>
            <a:off x="7765783" y="2720119"/>
            <a:ext cx="3907693" cy="2318124"/>
          </a:xfrm>
          <a:prstGeom prst="rect">
            <a:avLst/>
          </a:prstGeom>
          <a:ln w="76200">
            <a:solidFill>
              <a:srgbClr val="FFC000"/>
            </a:solidFill>
          </a:ln>
        </p:spPr>
      </p:pic>
      <p:pic>
        <p:nvPicPr>
          <p:cNvPr id="9" name="Picture 8">
            <a:extLst>
              <a:ext uri="{FF2B5EF4-FFF2-40B4-BE49-F238E27FC236}">
                <a16:creationId xmlns:a16="http://schemas.microsoft.com/office/drawing/2014/main" id="{79916632-4981-4435-9BAC-A9957C5EB01B}"/>
              </a:ext>
            </a:extLst>
          </p:cNvPr>
          <p:cNvPicPr>
            <a:picLocks noChangeAspect="1"/>
          </p:cNvPicPr>
          <p:nvPr/>
        </p:nvPicPr>
        <p:blipFill>
          <a:blip r:embed="rId7"/>
          <a:stretch>
            <a:fillRect/>
          </a:stretch>
        </p:blipFill>
        <p:spPr>
          <a:xfrm>
            <a:off x="4722317" y="5564155"/>
            <a:ext cx="4571860" cy="1114391"/>
          </a:xfrm>
          <a:prstGeom prst="rect">
            <a:avLst/>
          </a:prstGeom>
          <a:ln w="76200">
            <a:solidFill>
              <a:srgbClr val="FFC000"/>
            </a:solidFill>
          </a:ln>
        </p:spPr>
      </p:pic>
      <p:pic>
        <p:nvPicPr>
          <p:cNvPr id="2" name="Picture 2" descr="Usage of all American Legion emblems | The American Legion">
            <a:extLst>
              <a:ext uri="{FF2B5EF4-FFF2-40B4-BE49-F238E27FC236}">
                <a16:creationId xmlns:a16="http://schemas.microsoft.com/office/drawing/2014/main" id="{321D1C35-B0BA-EAD9-FADD-7585CEAE91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93195" y="608752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49D5ABC-7FCB-AAA0-BFB6-8080A56C06B2}"/>
              </a:ext>
            </a:extLst>
          </p:cNvPr>
          <p:cNvPicPr>
            <a:picLocks noChangeAspect="1"/>
          </p:cNvPicPr>
          <p:nvPr/>
        </p:nvPicPr>
        <p:blipFill>
          <a:blip r:embed="rId9"/>
          <a:stretch>
            <a:fillRect/>
          </a:stretch>
        </p:blipFill>
        <p:spPr>
          <a:xfrm>
            <a:off x="203381" y="6282185"/>
            <a:ext cx="1846028" cy="544270"/>
          </a:xfrm>
          <a:prstGeom prst="rect">
            <a:avLst/>
          </a:prstGeom>
        </p:spPr>
      </p:pic>
      <p:sp>
        <p:nvSpPr>
          <p:cNvPr id="5" name="Slide Number Placeholder 5">
            <a:extLst>
              <a:ext uri="{FF2B5EF4-FFF2-40B4-BE49-F238E27FC236}">
                <a16:creationId xmlns:a16="http://schemas.microsoft.com/office/drawing/2014/main" id="{CFADEE7F-AF23-F773-9AF3-6255D0FB6F12}"/>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88</a:t>
            </a:fld>
            <a:endParaRPr lang="en-US" dirty="0"/>
          </a:p>
        </p:txBody>
      </p:sp>
    </p:spTree>
    <p:custDataLst>
      <p:tags r:id="rId1"/>
    </p:custDataLst>
    <p:extLst>
      <p:ext uri="{BB962C8B-B14F-4D97-AF65-F5344CB8AC3E}">
        <p14:creationId xmlns:p14="http://schemas.microsoft.com/office/powerpoint/2010/main" val="194829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par>
                                <p:cTn id="13" presetID="2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fontScale="70000" lnSpcReduction="20000"/>
          </a:bodyPr>
          <a:lstStyle/>
          <a:p>
            <a:r>
              <a:rPr lang="en-US"/>
              <a:t>CONSOLIDATED REPORT</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101616" y="993458"/>
            <a:ext cx="11672606" cy="5750981"/>
          </a:xfrm>
        </p:spPr>
        <p:txBody>
          <a:bodyPr>
            <a:normAutofit/>
          </a:bodyPr>
          <a:lstStyle/>
          <a:p>
            <a:r>
              <a:rPr lang="en-US" dirty="0"/>
              <a:t>Open Reports:  View status = form submitted.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Do not send paper report if submitted online.  Dept. receives copy of reports.</a:t>
            </a:r>
          </a:p>
        </p:txBody>
      </p:sp>
      <p:grpSp>
        <p:nvGrpSpPr>
          <p:cNvPr id="6" name="Group 5">
            <a:extLst>
              <a:ext uri="{FF2B5EF4-FFF2-40B4-BE49-F238E27FC236}">
                <a16:creationId xmlns:a16="http://schemas.microsoft.com/office/drawing/2014/main" id="{6154F423-AC55-E405-2AA6-F27A47A440C4}"/>
              </a:ext>
            </a:extLst>
          </p:cNvPr>
          <p:cNvGrpSpPr/>
          <p:nvPr/>
        </p:nvGrpSpPr>
        <p:grpSpPr>
          <a:xfrm>
            <a:off x="899294" y="1631038"/>
            <a:ext cx="10240719" cy="3594236"/>
            <a:chOff x="5869906" y="411429"/>
            <a:chExt cx="11172219" cy="3917841"/>
          </a:xfrm>
        </p:grpSpPr>
        <p:pic>
          <p:nvPicPr>
            <p:cNvPr id="4" name="Picture 3">
              <a:extLst>
                <a:ext uri="{FF2B5EF4-FFF2-40B4-BE49-F238E27FC236}">
                  <a16:creationId xmlns:a16="http://schemas.microsoft.com/office/drawing/2014/main" id="{7D7523E3-97EA-6E92-D397-5230A29BE9B8}"/>
                </a:ext>
              </a:extLst>
            </p:cNvPr>
            <p:cNvPicPr>
              <a:picLocks noChangeAspect="1"/>
            </p:cNvPicPr>
            <p:nvPr/>
          </p:nvPicPr>
          <p:blipFill>
            <a:blip r:embed="rId3"/>
            <a:stretch>
              <a:fillRect/>
            </a:stretch>
          </p:blipFill>
          <p:spPr>
            <a:xfrm>
              <a:off x="5869906" y="411429"/>
              <a:ext cx="11172219" cy="3917841"/>
            </a:xfrm>
            <a:prstGeom prst="rect">
              <a:avLst/>
            </a:prstGeom>
            <a:ln w="76200">
              <a:solidFill>
                <a:srgbClr val="FFC000"/>
              </a:solidFill>
            </a:ln>
          </p:spPr>
        </p:pic>
        <p:sp>
          <p:nvSpPr>
            <p:cNvPr id="5" name="TextBox 4">
              <a:extLst>
                <a:ext uri="{FF2B5EF4-FFF2-40B4-BE49-F238E27FC236}">
                  <a16:creationId xmlns:a16="http://schemas.microsoft.com/office/drawing/2014/main" id="{879A1A46-9E1D-4E3B-1C8F-79FEE7C80CAA}"/>
                </a:ext>
              </a:extLst>
            </p:cNvPr>
            <p:cNvSpPr txBox="1"/>
            <p:nvPr/>
          </p:nvSpPr>
          <p:spPr>
            <a:xfrm>
              <a:off x="13769226" y="3338202"/>
              <a:ext cx="2875308" cy="230298"/>
            </a:xfrm>
            <a:prstGeom prst="rect">
              <a:avLst/>
            </a:prstGeom>
            <a:solidFill>
              <a:schemeClr val="bg1">
                <a:lumMod val="95000"/>
              </a:schemeClr>
            </a:solidFill>
          </p:spPr>
          <p:txBody>
            <a:bodyPr wrap="square" rtlCol="0">
              <a:spAutoFit/>
            </a:bodyPr>
            <a:lstStyle/>
            <a:p>
              <a:pPr algn="l"/>
              <a:r>
                <a:rPr lang="en-US" sz="773">
                  <a:solidFill>
                    <a:schemeClr val="bg2">
                      <a:lumMod val="25000"/>
                    </a:schemeClr>
                  </a:solidFill>
                </a:rPr>
                <a:t>7/19/2024    Submitted                          </a:t>
              </a:r>
              <a:r>
                <a:rPr lang="en-US" sz="773">
                  <a:solidFill>
                    <a:srgbClr val="0070C0"/>
                  </a:solidFill>
                </a:rPr>
                <a:t>View</a:t>
              </a:r>
            </a:p>
          </p:txBody>
        </p:sp>
      </p:grpSp>
      <p:sp>
        <p:nvSpPr>
          <p:cNvPr id="7" name="TextBox 6">
            <a:extLst>
              <a:ext uri="{FF2B5EF4-FFF2-40B4-BE49-F238E27FC236}">
                <a16:creationId xmlns:a16="http://schemas.microsoft.com/office/drawing/2014/main" id="{BE222979-7C74-9488-06FB-9925B30FA82E}"/>
              </a:ext>
            </a:extLst>
          </p:cNvPr>
          <p:cNvSpPr txBox="1"/>
          <p:nvPr/>
        </p:nvSpPr>
        <p:spPr>
          <a:xfrm>
            <a:off x="7730014" y="4316066"/>
            <a:ext cx="3045558" cy="546688"/>
          </a:xfrm>
          <a:prstGeom prst="rect">
            <a:avLst/>
          </a:prstGeom>
          <a:solidFill>
            <a:schemeClr val="bg1">
              <a:lumMod val="95000"/>
            </a:schemeClr>
          </a:solidFill>
          <a:ln w="57150">
            <a:solidFill>
              <a:schemeClr val="accent1"/>
            </a:solidFill>
          </a:ln>
        </p:spPr>
        <p:txBody>
          <a:bodyPr wrap="square" rtlCol="0">
            <a:spAutoFit/>
          </a:bodyPr>
          <a:lstStyle/>
          <a:p>
            <a:pPr algn="l"/>
            <a:endParaRPr lang="en-US" sz="984">
              <a:solidFill>
                <a:schemeClr val="bg2">
                  <a:lumMod val="25000"/>
                </a:schemeClr>
              </a:solidFill>
            </a:endParaRPr>
          </a:p>
          <a:p>
            <a:pPr algn="l"/>
            <a:r>
              <a:rPr lang="en-US" sz="984">
                <a:solidFill>
                  <a:schemeClr val="bg2">
                    <a:lumMod val="25000"/>
                  </a:schemeClr>
                </a:solidFill>
              </a:rPr>
              <a:t>7/19/2024    Submitted                          </a:t>
            </a:r>
            <a:r>
              <a:rPr lang="en-US" sz="984">
                <a:solidFill>
                  <a:srgbClr val="0070C0"/>
                </a:solidFill>
              </a:rPr>
              <a:t>View</a:t>
            </a:r>
          </a:p>
          <a:p>
            <a:pPr algn="l"/>
            <a:endParaRPr lang="en-US" sz="984">
              <a:solidFill>
                <a:srgbClr val="0070C0"/>
              </a:solidFill>
            </a:endParaRPr>
          </a:p>
        </p:txBody>
      </p:sp>
      <p:pic>
        <p:nvPicPr>
          <p:cNvPr id="8" name="Picture 2" descr="Usage of all American Legion emblems | The American Legion">
            <a:extLst>
              <a:ext uri="{FF2B5EF4-FFF2-40B4-BE49-F238E27FC236}">
                <a16:creationId xmlns:a16="http://schemas.microsoft.com/office/drawing/2014/main" id="{D421AAA4-FD2A-9E98-101E-59ADD3776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0013" y="6166716"/>
            <a:ext cx="705239" cy="6597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980364D-8B56-321A-15CF-476A5997D5CA}"/>
              </a:ext>
            </a:extLst>
          </p:cNvPr>
          <p:cNvPicPr>
            <a:picLocks noChangeAspect="1"/>
          </p:cNvPicPr>
          <p:nvPr/>
        </p:nvPicPr>
        <p:blipFill>
          <a:blip r:embed="rId5"/>
          <a:stretch>
            <a:fillRect/>
          </a:stretch>
        </p:blipFill>
        <p:spPr>
          <a:xfrm>
            <a:off x="203380" y="6275673"/>
            <a:ext cx="1868115" cy="550782"/>
          </a:xfrm>
          <a:prstGeom prst="rect">
            <a:avLst/>
          </a:prstGeom>
        </p:spPr>
      </p:pic>
      <p:sp>
        <p:nvSpPr>
          <p:cNvPr id="10" name="Slide Number Placeholder 5">
            <a:extLst>
              <a:ext uri="{FF2B5EF4-FFF2-40B4-BE49-F238E27FC236}">
                <a16:creationId xmlns:a16="http://schemas.microsoft.com/office/drawing/2014/main" id="{5C22B411-EABD-DD10-0685-9BEF01292BBC}"/>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89</a:t>
            </a:fld>
            <a:endParaRPr lang="en-US" dirty="0"/>
          </a:p>
        </p:txBody>
      </p:sp>
    </p:spTree>
    <p:extLst>
      <p:ext uri="{BB962C8B-B14F-4D97-AF65-F5344CB8AC3E}">
        <p14:creationId xmlns:p14="http://schemas.microsoft.com/office/powerpoint/2010/main" val="11174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Effect transition="in" filter="fade">
                                      <p:cBhvr>
                                        <p:cTn id="9"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0"/>
            <a:ext cx="7772400" cy="5943600"/>
          </a:xfrm>
        </p:spPr>
        <p:txBody>
          <a:bodyPr anchor="t">
            <a:normAutofit/>
          </a:bodyPr>
          <a:lstStyle/>
          <a:p>
            <a:br>
              <a:rPr lang="en-US" sz="4400" b="1" cap="small">
                <a:latin typeface="Trajan Pro 3" pitchFamily="18" charset="0"/>
                <a:ea typeface="Tahoma" pitchFamily="34" charset="0"/>
                <a:cs typeface="Tahoma" pitchFamily="34" charset="0"/>
              </a:rPr>
            </a:br>
            <a:br>
              <a:rPr lang="en-US" sz="4400" b="1" cap="small">
                <a:latin typeface="Trajan Pro 3" pitchFamily="18" charset="0"/>
                <a:ea typeface="Tahoma" pitchFamily="34" charset="0"/>
                <a:cs typeface="Tahoma" pitchFamily="34" charset="0"/>
              </a:rPr>
            </a:br>
            <a:endParaRPr lang="en-US" sz="4400" b="1" cap="small">
              <a:latin typeface="Trajan Pro 3" pitchFamily="18" charset="0"/>
              <a:ea typeface="Tahoma" pitchFamily="34" charset="0"/>
              <a:cs typeface="Tahoma" pitchFamily="34" charset="0"/>
            </a:endParaRPr>
          </a:p>
        </p:txBody>
      </p:sp>
      <p:sp>
        <p:nvSpPr>
          <p:cNvPr id="4" name="Title 1"/>
          <p:cNvSpPr txBox="1">
            <a:spLocks/>
          </p:cNvSpPr>
          <p:nvPr/>
        </p:nvSpPr>
        <p:spPr>
          <a:xfrm>
            <a:off x="2673350" y="556620"/>
            <a:ext cx="7385050" cy="72548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b="1">
                <a:latin typeface="Arial" panose="020B0604020202020204" pitchFamily="34" charset="0"/>
                <a:cs typeface="Arial" panose="020B0604020202020204" pitchFamily="34" charset="0"/>
              </a:rPr>
              <a:t>Facts To be Recognized</a:t>
            </a:r>
          </a:p>
        </p:txBody>
      </p:sp>
      <p:sp>
        <p:nvSpPr>
          <p:cNvPr id="6" name="Content Placeholder 2"/>
          <p:cNvSpPr txBox="1">
            <a:spLocks/>
          </p:cNvSpPr>
          <p:nvPr/>
        </p:nvSpPr>
        <p:spPr>
          <a:xfrm>
            <a:off x="542260" y="1818752"/>
            <a:ext cx="10370250" cy="4505847"/>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lnSpc>
                <a:spcPct val="100000"/>
              </a:lnSpc>
              <a:spcBef>
                <a:spcPts val="0"/>
              </a:spcBef>
              <a:spcAft>
                <a:spcPts val="6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There are over 12,000 AL Posts nationwide,  and 12 in our District and NO TWO ARE ALIKE</a:t>
            </a:r>
          </a:p>
          <a:p>
            <a:pPr marL="457200" indent="-457200" algn="l">
              <a:lnSpc>
                <a:spcPct val="100000"/>
              </a:lnSpc>
              <a:spcBef>
                <a:spcPts val="0"/>
              </a:spcBef>
              <a:spcAft>
                <a:spcPts val="6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Differences in size, wealth, assets, history, location, member attitudes, community support, personalities</a:t>
            </a:r>
          </a:p>
          <a:p>
            <a:pPr marL="457200" indent="-457200" algn="l">
              <a:lnSpc>
                <a:spcPct val="100000"/>
              </a:lnSpc>
              <a:spcBef>
                <a:spcPts val="0"/>
              </a:spcBef>
              <a:spcAft>
                <a:spcPts val="6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Being Post Adjutant is similar no matter what Post it is with the only difference being that in some Posts the Adjutant and Finance Officer are combined</a:t>
            </a:r>
          </a:p>
          <a:p>
            <a:pPr marL="457200" indent="-457200" algn="l">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p:txBody>
      </p:sp>
      <p:pic>
        <p:nvPicPr>
          <p:cNvPr id="3" name="Picture 2" descr="Usage of all American Legion emblems | The American Legion">
            <a:extLst>
              <a:ext uri="{FF2B5EF4-FFF2-40B4-BE49-F238E27FC236}">
                <a16:creationId xmlns:a16="http://schemas.microsoft.com/office/drawing/2014/main" id="{8A6FE465-CD26-0D3B-2A92-2C8DC101D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526" y="5975497"/>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063D67C-1214-66C6-5ECF-B3BC9EF82F1F}"/>
              </a:ext>
            </a:extLst>
          </p:cNvPr>
          <p:cNvPicPr>
            <a:picLocks noChangeAspect="1"/>
          </p:cNvPicPr>
          <p:nvPr/>
        </p:nvPicPr>
        <p:blipFill>
          <a:blip r:embed="rId4"/>
          <a:stretch>
            <a:fillRect/>
          </a:stretch>
        </p:blipFill>
        <p:spPr>
          <a:xfrm>
            <a:off x="95693" y="6177205"/>
            <a:ext cx="1846028" cy="544270"/>
          </a:xfrm>
          <a:prstGeom prst="rect">
            <a:avLst/>
          </a:prstGeom>
        </p:spPr>
      </p:pic>
      <p:sp>
        <p:nvSpPr>
          <p:cNvPr id="7" name="Slide Number Placeholder 5">
            <a:extLst>
              <a:ext uri="{FF2B5EF4-FFF2-40B4-BE49-F238E27FC236}">
                <a16:creationId xmlns:a16="http://schemas.microsoft.com/office/drawing/2014/main" id="{83504A8D-3C57-341E-BD2A-521DD60B3499}"/>
              </a:ext>
            </a:extLst>
          </p:cNvPr>
          <p:cNvSpPr>
            <a:spLocks noGrp="1"/>
          </p:cNvSpPr>
          <p:nvPr>
            <p:ph type="sldNum" sz="quarter" idx="12"/>
          </p:nvPr>
        </p:nvSpPr>
        <p:spPr>
          <a:xfrm>
            <a:off x="9448800" y="6500220"/>
            <a:ext cx="2743200" cy="365125"/>
          </a:xfrm>
        </p:spPr>
        <p:txBody>
          <a:bodyPr/>
          <a:lstStyle/>
          <a:p>
            <a:fld id="{3736F221-14E8-449C-89A1-E77488477D1C}" type="slidenum">
              <a:rPr lang="en-US" smtClean="0"/>
              <a:t>9</a:t>
            </a:fld>
            <a:endParaRPr lang="en-US" dirty="0"/>
          </a:p>
        </p:txBody>
      </p:sp>
      <p:sp>
        <p:nvSpPr>
          <p:cNvPr id="8" name="Footer Placeholder 7">
            <a:extLst>
              <a:ext uri="{FF2B5EF4-FFF2-40B4-BE49-F238E27FC236}">
                <a16:creationId xmlns:a16="http://schemas.microsoft.com/office/drawing/2014/main" id="{22121C38-2328-6525-9B62-48164EC54CFE}"/>
              </a:ext>
            </a:extLst>
          </p:cNvPr>
          <p:cNvSpPr>
            <a:spLocks noGrp="1"/>
          </p:cNvSpPr>
          <p:nvPr>
            <p:ph type="ftr" sz="quarter" idx="11"/>
          </p:nvPr>
        </p:nvSpPr>
        <p:spPr/>
        <p:txBody>
          <a:bodyPr/>
          <a:lstStyle/>
          <a:p>
            <a:r>
              <a:rPr lang="en-US"/>
              <a:t>District 13 Santa Clara County</a:t>
            </a:r>
          </a:p>
        </p:txBody>
      </p:sp>
    </p:spTree>
    <p:extLst>
      <p:ext uri="{BB962C8B-B14F-4D97-AF65-F5344CB8AC3E}">
        <p14:creationId xmlns:p14="http://schemas.microsoft.com/office/powerpoint/2010/main" val="1525220416"/>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fontScale="70000" lnSpcReduction="20000"/>
          </a:bodyPr>
          <a:lstStyle/>
          <a:p>
            <a:r>
              <a:rPr lang="en-US"/>
              <a:t>CONSOLIDATED REPORT</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101617" y="1106915"/>
            <a:ext cx="7431238" cy="3206584"/>
          </a:xfrm>
        </p:spPr>
        <p:txBody>
          <a:bodyPr>
            <a:normAutofit/>
          </a:bodyPr>
          <a:lstStyle/>
          <a:p>
            <a:r>
              <a:rPr lang="en-US"/>
              <a:t>Closed: Previous Years, View Only</a:t>
            </a:r>
          </a:p>
        </p:txBody>
      </p:sp>
      <p:pic>
        <p:nvPicPr>
          <p:cNvPr id="9" name="Picture 8">
            <a:extLst>
              <a:ext uri="{FF2B5EF4-FFF2-40B4-BE49-F238E27FC236}">
                <a16:creationId xmlns:a16="http://schemas.microsoft.com/office/drawing/2014/main" id="{A7BA55B4-2D9D-BC22-EF9F-149D02EDB2B8}"/>
              </a:ext>
            </a:extLst>
          </p:cNvPr>
          <p:cNvPicPr>
            <a:picLocks noChangeAspect="1"/>
          </p:cNvPicPr>
          <p:nvPr/>
        </p:nvPicPr>
        <p:blipFill>
          <a:blip r:embed="rId3"/>
          <a:stretch>
            <a:fillRect/>
          </a:stretch>
        </p:blipFill>
        <p:spPr>
          <a:xfrm>
            <a:off x="160721" y="1692118"/>
            <a:ext cx="11870558" cy="2621382"/>
          </a:xfrm>
          <a:prstGeom prst="rect">
            <a:avLst/>
          </a:prstGeom>
          <a:ln w="76200">
            <a:solidFill>
              <a:srgbClr val="FFC000"/>
            </a:solidFill>
          </a:ln>
        </p:spPr>
      </p:pic>
      <p:pic>
        <p:nvPicPr>
          <p:cNvPr id="4" name="Picture 2" descr="Usage of all American Legion emblems | The American Legion">
            <a:extLst>
              <a:ext uri="{FF2B5EF4-FFF2-40B4-BE49-F238E27FC236}">
                <a16:creationId xmlns:a16="http://schemas.microsoft.com/office/drawing/2014/main" id="{E414728C-8D0D-7215-AD1B-C71088CFA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2326" y="607075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4F1E88E-3DD1-2146-7281-14F1D9F60203}"/>
              </a:ext>
            </a:extLst>
          </p:cNvPr>
          <p:cNvPicPr>
            <a:picLocks noChangeAspect="1"/>
          </p:cNvPicPr>
          <p:nvPr/>
        </p:nvPicPr>
        <p:blipFill>
          <a:blip r:embed="rId5"/>
          <a:stretch>
            <a:fillRect/>
          </a:stretch>
        </p:blipFill>
        <p:spPr>
          <a:xfrm>
            <a:off x="203381" y="6282185"/>
            <a:ext cx="1846028" cy="544270"/>
          </a:xfrm>
          <a:prstGeom prst="rect">
            <a:avLst/>
          </a:prstGeom>
        </p:spPr>
      </p:pic>
      <p:sp>
        <p:nvSpPr>
          <p:cNvPr id="6" name="Slide Number Placeholder 5">
            <a:extLst>
              <a:ext uri="{FF2B5EF4-FFF2-40B4-BE49-F238E27FC236}">
                <a16:creationId xmlns:a16="http://schemas.microsoft.com/office/drawing/2014/main" id="{950A64F0-D526-6181-3C22-70000F5DE636}"/>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90</a:t>
            </a:fld>
            <a:endParaRPr lang="en-US" dirty="0"/>
          </a:p>
        </p:txBody>
      </p:sp>
    </p:spTree>
    <p:extLst>
      <p:ext uri="{BB962C8B-B14F-4D97-AF65-F5344CB8AC3E}">
        <p14:creationId xmlns:p14="http://schemas.microsoft.com/office/powerpoint/2010/main" val="337977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fontScale="85000" lnSpcReduction="20000"/>
          </a:bodyPr>
          <a:lstStyle/>
          <a:p>
            <a:r>
              <a:rPr lang="en-US"/>
              <a:t>GROUP PROFILE</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106689" y="1095267"/>
            <a:ext cx="3829875" cy="3579386"/>
          </a:xfrm>
        </p:spPr>
        <p:txBody>
          <a:bodyPr>
            <a:normAutofit/>
          </a:bodyPr>
          <a:lstStyle/>
          <a:p>
            <a:r>
              <a:rPr lang="en-US"/>
              <a:t>Click “Group Profile” to return to MyGroups home page.</a:t>
            </a:r>
          </a:p>
        </p:txBody>
      </p:sp>
      <p:pic>
        <p:nvPicPr>
          <p:cNvPr id="6" name="Picture 5">
            <a:extLst>
              <a:ext uri="{FF2B5EF4-FFF2-40B4-BE49-F238E27FC236}">
                <a16:creationId xmlns:a16="http://schemas.microsoft.com/office/drawing/2014/main" id="{A4B6CF3B-65FD-F5AE-F1F5-394AC5825146}"/>
              </a:ext>
            </a:extLst>
          </p:cNvPr>
          <p:cNvPicPr>
            <a:picLocks noChangeAspect="1"/>
          </p:cNvPicPr>
          <p:nvPr/>
        </p:nvPicPr>
        <p:blipFill>
          <a:blip r:embed="rId3"/>
          <a:stretch>
            <a:fillRect/>
          </a:stretch>
        </p:blipFill>
        <p:spPr>
          <a:xfrm>
            <a:off x="4611658" y="1320091"/>
            <a:ext cx="9321175" cy="3367957"/>
          </a:xfrm>
          <a:prstGeom prst="rect">
            <a:avLst/>
          </a:prstGeom>
        </p:spPr>
      </p:pic>
      <p:sp>
        <p:nvSpPr>
          <p:cNvPr id="7" name="Oval 6">
            <a:extLst>
              <a:ext uri="{FF2B5EF4-FFF2-40B4-BE49-F238E27FC236}">
                <a16:creationId xmlns:a16="http://schemas.microsoft.com/office/drawing/2014/main" id="{3BA061D8-C824-68B2-A350-1AE5D4724BE9}"/>
              </a:ext>
            </a:extLst>
          </p:cNvPr>
          <p:cNvSpPr/>
          <p:nvPr/>
        </p:nvSpPr>
        <p:spPr>
          <a:xfrm>
            <a:off x="4920578" y="1561577"/>
            <a:ext cx="981296" cy="383495"/>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8" name="Picture 7">
            <a:extLst>
              <a:ext uri="{FF2B5EF4-FFF2-40B4-BE49-F238E27FC236}">
                <a16:creationId xmlns:a16="http://schemas.microsoft.com/office/drawing/2014/main" id="{D8BD0D98-7351-CC00-E842-995107256F4B}"/>
              </a:ext>
            </a:extLst>
          </p:cNvPr>
          <p:cNvPicPr>
            <a:picLocks noChangeAspect="1"/>
          </p:cNvPicPr>
          <p:nvPr/>
        </p:nvPicPr>
        <p:blipFill>
          <a:blip r:embed="rId4"/>
          <a:stretch>
            <a:fillRect/>
          </a:stretch>
        </p:blipFill>
        <p:spPr>
          <a:xfrm>
            <a:off x="4611659" y="126288"/>
            <a:ext cx="7371192" cy="1127285"/>
          </a:xfrm>
          <a:prstGeom prst="rect">
            <a:avLst/>
          </a:prstGeom>
        </p:spPr>
      </p:pic>
      <p:pic>
        <p:nvPicPr>
          <p:cNvPr id="4" name="Picture 2" descr="Usage of all American Legion emblems | The American Legion">
            <a:extLst>
              <a:ext uri="{FF2B5EF4-FFF2-40B4-BE49-F238E27FC236}">
                <a16:creationId xmlns:a16="http://schemas.microsoft.com/office/drawing/2014/main" id="{E428A023-F30A-5EAC-1F25-FD0A1C14EC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5580" y="607075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49333CB-2E7A-2AAA-E1A4-F5CAF77B4FD7}"/>
              </a:ext>
            </a:extLst>
          </p:cNvPr>
          <p:cNvPicPr>
            <a:picLocks noChangeAspect="1"/>
          </p:cNvPicPr>
          <p:nvPr/>
        </p:nvPicPr>
        <p:blipFill>
          <a:blip r:embed="rId6"/>
          <a:stretch>
            <a:fillRect/>
          </a:stretch>
        </p:blipFill>
        <p:spPr>
          <a:xfrm>
            <a:off x="203381" y="6282185"/>
            <a:ext cx="1846028" cy="544270"/>
          </a:xfrm>
          <a:prstGeom prst="rect">
            <a:avLst/>
          </a:prstGeom>
        </p:spPr>
      </p:pic>
      <p:sp>
        <p:nvSpPr>
          <p:cNvPr id="9" name="Slide Number Placeholder 5">
            <a:extLst>
              <a:ext uri="{FF2B5EF4-FFF2-40B4-BE49-F238E27FC236}">
                <a16:creationId xmlns:a16="http://schemas.microsoft.com/office/drawing/2014/main" id="{9E296B35-3A14-3B7D-3E0A-86163463D9B4}"/>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91</a:t>
            </a:fld>
            <a:endParaRPr lang="en-US" dirty="0"/>
          </a:p>
        </p:txBody>
      </p:sp>
    </p:spTree>
    <p:extLst>
      <p:ext uri="{BB962C8B-B14F-4D97-AF65-F5344CB8AC3E}">
        <p14:creationId xmlns:p14="http://schemas.microsoft.com/office/powerpoint/2010/main" val="342835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fontScale="85000" lnSpcReduction="20000"/>
          </a:bodyPr>
          <a:lstStyle/>
          <a:p>
            <a:r>
              <a:rPr lang="en-US"/>
              <a:t>REPORTS / LABELS</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240630" y="1077669"/>
            <a:ext cx="3829875" cy="3579386"/>
          </a:xfrm>
        </p:spPr>
        <p:txBody>
          <a:bodyPr>
            <a:normAutofit/>
          </a:bodyPr>
          <a:lstStyle/>
          <a:p>
            <a:r>
              <a:rPr lang="en-US"/>
              <a:t>Membership Rosters</a:t>
            </a:r>
          </a:p>
          <a:p>
            <a:r>
              <a:rPr lang="en-US"/>
              <a:t>Mailing Labels</a:t>
            </a:r>
          </a:p>
          <a:p>
            <a:r>
              <a:rPr lang="en-US"/>
              <a:t>HQ Member Lists</a:t>
            </a:r>
          </a:p>
          <a:p>
            <a:r>
              <a:rPr lang="en-US"/>
              <a:t>Renewal Letters/Labels</a:t>
            </a:r>
          </a:p>
        </p:txBody>
      </p:sp>
      <p:grpSp>
        <p:nvGrpSpPr>
          <p:cNvPr id="5" name="Group 4">
            <a:extLst>
              <a:ext uri="{FF2B5EF4-FFF2-40B4-BE49-F238E27FC236}">
                <a16:creationId xmlns:a16="http://schemas.microsoft.com/office/drawing/2014/main" id="{6437BD5E-5379-F238-3F71-CC60ADF41674}"/>
              </a:ext>
            </a:extLst>
          </p:cNvPr>
          <p:cNvGrpSpPr/>
          <p:nvPr/>
        </p:nvGrpSpPr>
        <p:grpSpPr>
          <a:xfrm>
            <a:off x="3559698" y="277305"/>
            <a:ext cx="8993324" cy="7524624"/>
            <a:chOff x="5100935" y="221500"/>
            <a:chExt cx="12790896" cy="10702014"/>
          </a:xfrm>
        </p:grpSpPr>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5100935" y="2016156"/>
              <a:ext cx="2559814" cy="7473972"/>
            </a:xfrm>
            <a:prstGeom prst="rect">
              <a:avLst/>
            </a:prstGeom>
          </p:spPr>
        </p:pic>
        <p:pic>
          <p:nvPicPr>
            <p:cNvPr id="10" name="Picture 9">
              <a:extLst>
                <a:ext uri="{FF2B5EF4-FFF2-40B4-BE49-F238E27FC236}">
                  <a16:creationId xmlns:a16="http://schemas.microsoft.com/office/drawing/2014/main" id="{CCBDF80D-D71C-3813-8507-DAB8A94E22CA}"/>
                </a:ext>
              </a:extLst>
            </p:cNvPr>
            <p:cNvPicPr>
              <a:picLocks noChangeAspect="1"/>
            </p:cNvPicPr>
            <p:nvPr/>
          </p:nvPicPr>
          <p:blipFill>
            <a:blip r:embed="rId4"/>
            <a:stretch>
              <a:fillRect/>
            </a:stretch>
          </p:blipFill>
          <p:spPr>
            <a:xfrm>
              <a:off x="7907816" y="3905249"/>
              <a:ext cx="9984015" cy="7018265"/>
            </a:xfrm>
            <a:prstGeom prst="rect">
              <a:avLst/>
            </a:prstGeom>
          </p:spPr>
        </p:pic>
        <p:pic>
          <p:nvPicPr>
            <p:cNvPr id="11" name="Picture 10">
              <a:extLst>
                <a:ext uri="{FF2B5EF4-FFF2-40B4-BE49-F238E27FC236}">
                  <a16:creationId xmlns:a16="http://schemas.microsoft.com/office/drawing/2014/main" id="{1B0B4035-68F7-8D50-0920-DEA80A209F02}"/>
                </a:ext>
              </a:extLst>
            </p:cNvPr>
            <p:cNvPicPr>
              <a:picLocks noChangeAspect="1"/>
            </p:cNvPicPr>
            <p:nvPr/>
          </p:nvPicPr>
          <p:blipFill>
            <a:blip r:embed="rId5"/>
            <a:stretch>
              <a:fillRect/>
            </a:stretch>
          </p:blipFill>
          <p:spPr>
            <a:xfrm>
              <a:off x="6380842" y="221500"/>
              <a:ext cx="10478408" cy="1699407"/>
            </a:xfrm>
            <a:prstGeom prst="rect">
              <a:avLst/>
            </a:prstGeom>
          </p:spPr>
        </p:pic>
        <p:pic>
          <p:nvPicPr>
            <p:cNvPr id="12" name="Picture 11">
              <a:extLst>
                <a:ext uri="{FF2B5EF4-FFF2-40B4-BE49-F238E27FC236}">
                  <a16:creationId xmlns:a16="http://schemas.microsoft.com/office/drawing/2014/main" id="{89A2A639-899A-37F2-9663-877C5B93B5A8}"/>
                </a:ext>
              </a:extLst>
            </p:cNvPr>
            <p:cNvPicPr>
              <a:picLocks noChangeAspect="1"/>
            </p:cNvPicPr>
            <p:nvPr/>
          </p:nvPicPr>
          <p:blipFill>
            <a:blip r:embed="rId6"/>
            <a:stretch>
              <a:fillRect/>
            </a:stretch>
          </p:blipFill>
          <p:spPr>
            <a:xfrm>
              <a:off x="7736366" y="2016156"/>
              <a:ext cx="9912550" cy="1889093"/>
            </a:xfrm>
            <a:prstGeom prst="rect">
              <a:avLst/>
            </a:prstGeom>
          </p:spPr>
        </p:pic>
      </p:grpSp>
      <p:sp>
        <p:nvSpPr>
          <p:cNvPr id="13" name="Rectangle 12">
            <a:extLst>
              <a:ext uri="{FF2B5EF4-FFF2-40B4-BE49-F238E27FC236}">
                <a16:creationId xmlns:a16="http://schemas.microsoft.com/office/drawing/2014/main" id="{5935A2B4-A655-8CF3-1F28-559F6D6CC798}"/>
              </a:ext>
            </a:extLst>
          </p:cNvPr>
          <p:cNvSpPr/>
          <p:nvPr/>
        </p:nvSpPr>
        <p:spPr>
          <a:xfrm>
            <a:off x="3623583" y="3926971"/>
            <a:ext cx="1766275" cy="276458"/>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4" name="Picture 2" descr="Usage of all American Legion emblems | The American Legion">
            <a:extLst>
              <a:ext uri="{FF2B5EF4-FFF2-40B4-BE49-F238E27FC236}">
                <a16:creationId xmlns:a16="http://schemas.microsoft.com/office/drawing/2014/main" id="{D5D7BA8D-9B07-5B0F-2A0B-1A7533DBD1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14919" y="6223738"/>
            <a:ext cx="473700" cy="443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FF51973-9835-3401-C538-6683A97E2122}"/>
              </a:ext>
            </a:extLst>
          </p:cNvPr>
          <p:cNvPicPr>
            <a:picLocks noChangeAspect="1"/>
          </p:cNvPicPr>
          <p:nvPr/>
        </p:nvPicPr>
        <p:blipFill>
          <a:blip r:embed="rId8"/>
          <a:stretch>
            <a:fillRect/>
          </a:stretch>
        </p:blipFill>
        <p:spPr>
          <a:xfrm>
            <a:off x="203381" y="6507299"/>
            <a:ext cx="1082494" cy="319155"/>
          </a:xfrm>
          <a:prstGeom prst="rect">
            <a:avLst/>
          </a:prstGeom>
        </p:spPr>
      </p:pic>
      <p:sp>
        <p:nvSpPr>
          <p:cNvPr id="7" name="Slide Number Placeholder 5">
            <a:extLst>
              <a:ext uri="{FF2B5EF4-FFF2-40B4-BE49-F238E27FC236}">
                <a16:creationId xmlns:a16="http://schemas.microsoft.com/office/drawing/2014/main" id="{901E498C-AEF9-BDE7-9F8F-9F40D5CC8150}"/>
              </a:ext>
            </a:extLst>
          </p:cNvPr>
          <p:cNvSpPr txBox="1">
            <a:spLocks/>
          </p:cNvSpPr>
          <p:nvPr/>
        </p:nvSpPr>
        <p:spPr>
          <a:xfrm>
            <a:off x="9606863" y="63981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92</a:t>
            </a:fld>
            <a:endParaRPr lang="en-US" dirty="0"/>
          </a:p>
        </p:txBody>
      </p:sp>
    </p:spTree>
    <p:extLst>
      <p:ext uri="{BB962C8B-B14F-4D97-AF65-F5344CB8AC3E}">
        <p14:creationId xmlns:p14="http://schemas.microsoft.com/office/powerpoint/2010/main" val="384261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338202" y="277304"/>
            <a:ext cx="3367343" cy="454072"/>
          </a:xfrm>
        </p:spPr>
        <p:txBody>
          <a:bodyPr>
            <a:normAutofit fontScale="62500" lnSpcReduction="20000"/>
          </a:bodyPr>
          <a:lstStyle/>
          <a:p>
            <a:r>
              <a:rPr lang="en-US"/>
              <a:t>POST / SQDN CURRENT ROSTER</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240630" y="1077669"/>
            <a:ext cx="3829875" cy="3579386"/>
          </a:xfrm>
        </p:spPr>
        <p:txBody>
          <a:bodyPr>
            <a:normAutofit/>
          </a:bodyPr>
          <a:lstStyle/>
          <a:p>
            <a:r>
              <a:rPr lang="en-US"/>
              <a:t>Current Members</a:t>
            </a:r>
          </a:p>
          <a:p>
            <a:r>
              <a:rPr lang="en-US"/>
              <a:t>Active, Deceased, Expired</a:t>
            </a:r>
          </a:p>
          <a:p>
            <a:r>
              <a:rPr lang="en-US"/>
              <a:t>Members transferred out are not included Current Roster.</a:t>
            </a:r>
          </a:p>
          <a:p>
            <a:endParaRPr lang="en-US"/>
          </a:p>
          <a:p>
            <a:endParaRPr lang="en-US"/>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4070504" y="801512"/>
            <a:ext cx="1799814" cy="5254976"/>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5870319" y="182864"/>
            <a:ext cx="6172547" cy="6528461"/>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9DE4FE87-496A-26DD-CF71-43FEF58338F8}"/>
              </a:ext>
            </a:extLst>
          </p:cNvPr>
          <p:cNvSpPr/>
          <p:nvPr/>
        </p:nvSpPr>
        <p:spPr>
          <a:xfrm>
            <a:off x="4016758" y="3161118"/>
            <a:ext cx="247761" cy="267882"/>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2" name="Picture 11">
            <a:extLst>
              <a:ext uri="{FF2B5EF4-FFF2-40B4-BE49-F238E27FC236}">
                <a16:creationId xmlns:a16="http://schemas.microsoft.com/office/drawing/2014/main" id="{5D8D4DA4-9D73-5DA4-1FF8-3C05376E342F}"/>
              </a:ext>
            </a:extLst>
          </p:cNvPr>
          <p:cNvPicPr>
            <a:picLocks noChangeAspect="1"/>
          </p:cNvPicPr>
          <p:nvPr/>
        </p:nvPicPr>
        <p:blipFill>
          <a:blip r:embed="rId6"/>
          <a:stretch>
            <a:fillRect/>
          </a:stretch>
        </p:blipFill>
        <p:spPr>
          <a:xfrm>
            <a:off x="6096000" y="1418207"/>
            <a:ext cx="5189274" cy="5256930"/>
          </a:xfrm>
          <a:prstGeom prst="rect">
            <a:avLst/>
          </a:prstGeom>
        </p:spPr>
      </p:pic>
      <p:pic>
        <p:nvPicPr>
          <p:cNvPr id="15" name="Picture 14">
            <a:extLst>
              <a:ext uri="{FF2B5EF4-FFF2-40B4-BE49-F238E27FC236}">
                <a16:creationId xmlns:a16="http://schemas.microsoft.com/office/drawing/2014/main" id="{4372A650-ED90-F428-FFC4-832E73CDD0D3}"/>
              </a:ext>
            </a:extLst>
          </p:cNvPr>
          <p:cNvPicPr>
            <a:picLocks noChangeAspect="1"/>
          </p:cNvPicPr>
          <p:nvPr/>
        </p:nvPicPr>
        <p:blipFill>
          <a:blip r:embed="rId7"/>
          <a:stretch>
            <a:fillRect/>
          </a:stretch>
        </p:blipFill>
        <p:spPr>
          <a:xfrm>
            <a:off x="6231311" y="1844989"/>
            <a:ext cx="3468883" cy="372877"/>
          </a:xfrm>
          <a:prstGeom prst="rect">
            <a:avLst/>
          </a:prstGeom>
          <a:ln w="76200">
            <a:solidFill>
              <a:schemeClr val="accent1"/>
            </a:solidFill>
          </a:ln>
        </p:spPr>
      </p:pic>
      <p:pic>
        <p:nvPicPr>
          <p:cNvPr id="6" name="Picture 2" descr="Usage of all American Legion emblems | The American Legion">
            <a:extLst>
              <a:ext uri="{FF2B5EF4-FFF2-40B4-BE49-F238E27FC236}">
                <a16:creationId xmlns:a16="http://schemas.microsoft.com/office/drawing/2014/main" id="{141F531A-A4BB-5380-7458-E7B64FEE07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36908" y="607075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7074504-D9BB-EEA8-3DA6-BCD6511E31F4}"/>
              </a:ext>
            </a:extLst>
          </p:cNvPr>
          <p:cNvPicPr>
            <a:picLocks noChangeAspect="1"/>
          </p:cNvPicPr>
          <p:nvPr/>
        </p:nvPicPr>
        <p:blipFill>
          <a:blip r:embed="rId9"/>
          <a:stretch>
            <a:fillRect/>
          </a:stretch>
        </p:blipFill>
        <p:spPr>
          <a:xfrm>
            <a:off x="203381" y="6282185"/>
            <a:ext cx="1846028" cy="544270"/>
          </a:xfrm>
          <a:prstGeom prst="rect">
            <a:avLst/>
          </a:prstGeom>
        </p:spPr>
      </p:pic>
      <p:sp>
        <p:nvSpPr>
          <p:cNvPr id="11" name="Slide Number Placeholder 5">
            <a:extLst>
              <a:ext uri="{FF2B5EF4-FFF2-40B4-BE49-F238E27FC236}">
                <a16:creationId xmlns:a16="http://schemas.microsoft.com/office/drawing/2014/main" id="{57F6D7D5-9383-B0FB-D8E1-2634349540C3}"/>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93</a:t>
            </a:fld>
            <a:endParaRPr lang="en-US" dirty="0"/>
          </a:p>
        </p:txBody>
      </p:sp>
    </p:spTree>
    <p:extLst>
      <p:ext uri="{BB962C8B-B14F-4D97-AF65-F5344CB8AC3E}">
        <p14:creationId xmlns:p14="http://schemas.microsoft.com/office/powerpoint/2010/main" val="363392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500" fill="hold"/>
                                        <p:tgtEl>
                                          <p:spTgt spid="15"/>
                                        </p:tgtEl>
                                        <p:attrNameLst>
                                          <p:attrName>ppt_w</p:attrName>
                                        </p:attrNameLst>
                                      </p:cBhvr>
                                      <p:tavLst>
                                        <p:tav tm="0">
                                          <p:val>
                                            <p:fltVal val="0"/>
                                          </p:val>
                                        </p:tav>
                                        <p:tav tm="100000">
                                          <p:val>
                                            <p:strVal val="#ppt_w"/>
                                          </p:val>
                                        </p:tav>
                                      </p:tavLst>
                                    </p:anim>
                                    <p:anim calcmode="lin" valueType="num">
                                      <p:cBhvr>
                                        <p:cTn id="8" dur="1500" fill="hold"/>
                                        <p:tgtEl>
                                          <p:spTgt spid="15"/>
                                        </p:tgtEl>
                                        <p:attrNameLst>
                                          <p:attrName>ppt_h</p:attrName>
                                        </p:attrNameLst>
                                      </p:cBhvr>
                                      <p:tavLst>
                                        <p:tav tm="0">
                                          <p:val>
                                            <p:fltVal val="0"/>
                                          </p:val>
                                        </p:tav>
                                        <p:tav tm="100000">
                                          <p:val>
                                            <p:strVal val="#ppt_h"/>
                                          </p:val>
                                        </p:tav>
                                      </p:tavLst>
                                    </p:anim>
                                    <p:animEffect transition="in" filter="fade">
                                      <p:cBhvr>
                                        <p:cTn id="9"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3F0B-CCC4-C17E-4259-0C0EED28FD2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931AFEB-7A84-B51F-16BF-51D563CC6E97}"/>
              </a:ext>
            </a:extLst>
          </p:cNvPr>
          <p:cNvSpPr>
            <a:spLocks noGrp="1"/>
          </p:cNvSpPr>
          <p:nvPr>
            <p:ph type="body" sz="quarter" idx="10"/>
          </p:nvPr>
        </p:nvSpPr>
        <p:spPr/>
        <p:txBody>
          <a:bodyPr>
            <a:normAutofit fontScale="85000" lnSpcReduction="20000"/>
          </a:bodyPr>
          <a:lstStyle/>
          <a:p>
            <a:r>
              <a:rPr lang="en-US"/>
              <a:t>CURRENT ROSTER</a:t>
            </a:r>
          </a:p>
        </p:txBody>
      </p:sp>
      <p:pic>
        <p:nvPicPr>
          <p:cNvPr id="3" name="Picture 2">
            <a:extLst>
              <a:ext uri="{FF2B5EF4-FFF2-40B4-BE49-F238E27FC236}">
                <a16:creationId xmlns:a16="http://schemas.microsoft.com/office/drawing/2014/main" id="{12FE5ACB-2C5B-9A98-858A-414B74C2B8F5}"/>
              </a:ext>
            </a:extLst>
          </p:cNvPr>
          <p:cNvPicPr>
            <a:picLocks noChangeAspect="1"/>
          </p:cNvPicPr>
          <p:nvPr/>
        </p:nvPicPr>
        <p:blipFill>
          <a:blip r:embed="rId3"/>
          <a:stretch>
            <a:fillRect/>
          </a:stretch>
        </p:blipFill>
        <p:spPr>
          <a:xfrm>
            <a:off x="4090783" y="277305"/>
            <a:ext cx="9905030" cy="2031124"/>
          </a:xfrm>
          <a:prstGeom prst="rect">
            <a:avLst/>
          </a:prstGeom>
        </p:spPr>
      </p:pic>
      <p:sp>
        <p:nvSpPr>
          <p:cNvPr id="4" name="Content Placeholder 1">
            <a:extLst>
              <a:ext uri="{FF2B5EF4-FFF2-40B4-BE49-F238E27FC236}">
                <a16:creationId xmlns:a16="http://schemas.microsoft.com/office/drawing/2014/main" id="{DB1BE5E1-6C3C-DDC8-5049-4E090487A4C6}"/>
              </a:ext>
            </a:extLst>
          </p:cNvPr>
          <p:cNvSpPr txBox="1">
            <a:spLocks/>
          </p:cNvSpPr>
          <p:nvPr/>
        </p:nvSpPr>
        <p:spPr>
          <a:xfrm>
            <a:off x="151845" y="1312281"/>
            <a:ext cx="3938938" cy="3009766"/>
          </a:xfrm>
          <a:prstGeom prst="rect">
            <a:avLst/>
          </a:prstGeom>
        </p:spPr>
        <p:txBody>
          <a:bodyPr vert="horz" lIns="64292" tIns="32146" rIns="64292" bIns="32146" rtlCol="0" anchor="b">
            <a:normAutofit fontScale="85000" lnSpcReduction="1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pPr marL="321457" indent="-321457">
              <a:buFont typeface="Arial" panose="020B0604020202020204" pitchFamily="34" charset="0"/>
              <a:buChar char="•"/>
            </a:pPr>
            <a:r>
              <a:rPr lang="en-US" sz="2250" b="0">
                <a:solidFill>
                  <a:schemeClr val="tx1"/>
                </a:solidFill>
                <a:latin typeface="Avenir Next" panose="020B0503020202020204" pitchFamily="34" charset="0"/>
              </a:rPr>
              <a:t>Report Data Filters</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Group – districts and counties will have all post/sqdns in their area.</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Last Paid Year</a:t>
            </a:r>
          </a:p>
          <a:p>
            <a:pPr marL="642915" indent="-321457">
              <a:buFont typeface="Arial" panose="020B0604020202020204" pitchFamily="34" charset="0"/>
              <a:buChar char="•"/>
            </a:pPr>
            <a:r>
              <a:rPr lang="en-US" sz="2250" b="0">
                <a:solidFill>
                  <a:schemeClr val="tx1"/>
                </a:solidFill>
                <a:latin typeface="Avenir Next" panose="020B0503020202020204" pitchFamily="34" charset="0"/>
              </a:rPr>
              <a:t>Expired: 2022, 2023</a:t>
            </a:r>
          </a:p>
          <a:p>
            <a:pPr marL="642915" indent="-321457">
              <a:buFont typeface="Arial" panose="020B0604020202020204" pitchFamily="34" charset="0"/>
              <a:buChar char="•"/>
            </a:pPr>
            <a:r>
              <a:rPr lang="en-US" sz="2250" b="0">
                <a:solidFill>
                  <a:schemeClr val="tx1"/>
                </a:solidFill>
                <a:latin typeface="Avenir Next" panose="020B0503020202020204" pitchFamily="34" charset="0"/>
              </a:rPr>
              <a:t>Current: </a:t>
            </a:r>
            <a:r>
              <a:rPr lang="en-US" sz="2250" b="0">
                <a:solidFill>
                  <a:schemeClr val="tx1"/>
                </a:solidFill>
                <a:latin typeface="Avenir Next" panose="020B0503020202020204" pitchFamily="34" charset="0"/>
                <a:sym typeface="Symbol" panose="05050102010706020507" pitchFamily="18" charset="2"/>
              </a:rPr>
              <a:t> 2024</a:t>
            </a:r>
            <a:endParaRPr lang="en-US" sz="2250" b="0">
              <a:solidFill>
                <a:schemeClr val="tx1"/>
              </a:solidFill>
              <a:latin typeface="Avenir Next" panose="020B0503020202020204" pitchFamily="34" charset="0"/>
            </a:endParaRPr>
          </a:p>
          <a:p>
            <a:pPr marL="642915" indent="-321457">
              <a:buFont typeface="Arial" panose="020B0604020202020204" pitchFamily="34" charset="0"/>
              <a:buChar char="•"/>
            </a:pPr>
            <a:r>
              <a:rPr lang="en-US" sz="2250" b="0">
                <a:solidFill>
                  <a:schemeClr val="tx1"/>
                </a:solidFill>
                <a:latin typeface="Avenir Next" panose="020B0503020202020204" pitchFamily="34" charset="0"/>
              </a:rPr>
              <a:t>Paid Up For Life:  2025, 2026</a:t>
            </a:r>
          </a:p>
          <a:p>
            <a:pPr marL="642915" indent="-321457">
              <a:buFont typeface="Arial" panose="020B0604020202020204" pitchFamily="34" charset="0"/>
              <a:buChar char="•"/>
            </a:pPr>
            <a:r>
              <a:rPr lang="en-US" sz="2250" b="0">
                <a:solidFill>
                  <a:schemeClr val="tx1"/>
                </a:solidFill>
                <a:latin typeface="Avenir Next" panose="020B0503020202020204" pitchFamily="34" charset="0"/>
              </a:rPr>
              <a:t>Multi-Year Renewals: </a:t>
            </a:r>
            <a:r>
              <a:rPr lang="en-US" sz="2250" b="0">
                <a:solidFill>
                  <a:schemeClr val="tx1"/>
                </a:solidFill>
                <a:latin typeface="Avenir Next" panose="020B0503020202020204" pitchFamily="34" charset="0"/>
                <a:sym typeface="Symbol" panose="05050102010706020507" pitchFamily="18" charset="2"/>
              </a:rPr>
              <a:t> 2026</a:t>
            </a:r>
            <a:endParaRPr lang="en-US" sz="2250" b="0">
              <a:solidFill>
                <a:schemeClr val="tx1"/>
              </a:solidFill>
              <a:latin typeface="Avenir Next" panose="020B0503020202020204" pitchFamily="34" charset="0"/>
            </a:endParaRPr>
          </a:p>
          <a:p>
            <a:endParaRPr lang="en-US" sz="2812"/>
          </a:p>
        </p:txBody>
      </p:sp>
      <p:pic>
        <p:nvPicPr>
          <p:cNvPr id="7" name="Picture 6">
            <a:extLst>
              <a:ext uri="{FF2B5EF4-FFF2-40B4-BE49-F238E27FC236}">
                <a16:creationId xmlns:a16="http://schemas.microsoft.com/office/drawing/2014/main" id="{985839BE-57CE-3A26-4517-5D2CC933014F}"/>
              </a:ext>
            </a:extLst>
          </p:cNvPr>
          <p:cNvPicPr>
            <a:picLocks noChangeAspect="1"/>
          </p:cNvPicPr>
          <p:nvPr/>
        </p:nvPicPr>
        <p:blipFill>
          <a:blip r:embed="rId4"/>
          <a:stretch>
            <a:fillRect/>
          </a:stretch>
        </p:blipFill>
        <p:spPr>
          <a:xfrm>
            <a:off x="5131173" y="1292867"/>
            <a:ext cx="1693995" cy="1402495"/>
          </a:xfrm>
          <a:prstGeom prst="rect">
            <a:avLst/>
          </a:prstGeom>
          <a:ln w="76200">
            <a:solidFill>
              <a:srgbClr val="FFC000"/>
            </a:solidFill>
          </a:ln>
        </p:spPr>
      </p:pic>
      <p:pic>
        <p:nvPicPr>
          <p:cNvPr id="10" name="Picture 9">
            <a:extLst>
              <a:ext uri="{FF2B5EF4-FFF2-40B4-BE49-F238E27FC236}">
                <a16:creationId xmlns:a16="http://schemas.microsoft.com/office/drawing/2014/main" id="{E22DD05C-A91A-56ED-69C2-B4A1FEEA8B20}"/>
              </a:ext>
            </a:extLst>
          </p:cNvPr>
          <p:cNvPicPr>
            <a:picLocks noChangeAspect="1"/>
          </p:cNvPicPr>
          <p:nvPr/>
        </p:nvPicPr>
        <p:blipFill>
          <a:blip r:embed="rId5"/>
          <a:stretch>
            <a:fillRect/>
          </a:stretch>
        </p:blipFill>
        <p:spPr>
          <a:xfrm>
            <a:off x="8000224" y="1312281"/>
            <a:ext cx="2410266" cy="2031124"/>
          </a:xfrm>
          <a:prstGeom prst="rect">
            <a:avLst/>
          </a:prstGeom>
          <a:ln w="76200">
            <a:solidFill>
              <a:srgbClr val="FFC000"/>
            </a:solidFill>
          </a:ln>
        </p:spPr>
      </p:pic>
      <p:sp>
        <p:nvSpPr>
          <p:cNvPr id="14" name="TextBox 13">
            <a:extLst>
              <a:ext uri="{FF2B5EF4-FFF2-40B4-BE49-F238E27FC236}">
                <a16:creationId xmlns:a16="http://schemas.microsoft.com/office/drawing/2014/main" id="{38EE0EDE-9FCD-4C0D-8EE7-B48189542B6C}"/>
              </a:ext>
            </a:extLst>
          </p:cNvPr>
          <p:cNvSpPr txBox="1"/>
          <p:nvPr/>
        </p:nvSpPr>
        <p:spPr>
          <a:xfrm>
            <a:off x="4628227" y="3319232"/>
            <a:ext cx="3172933" cy="2819618"/>
          </a:xfrm>
          <a:prstGeom prst="rect">
            <a:avLst/>
          </a:prstGeom>
          <a:noFill/>
          <a:ln w="28575">
            <a:solidFill>
              <a:schemeClr val="accent1"/>
            </a:solidFill>
          </a:ln>
        </p:spPr>
        <p:txBody>
          <a:bodyPr wrap="square" rtlCol="0">
            <a:spAutoFit/>
          </a:bodyPr>
          <a:lstStyle/>
          <a:p>
            <a:pPr algn="l"/>
            <a:r>
              <a:rPr lang="en-US" sz="1969"/>
              <a:t>PUFL membership is rolled over on July 1 for the new campaign year and display LPY 2025.</a:t>
            </a:r>
          </a:p>
          <a:p>
            <a:pPr algn="l"/>
            <a:endParaRPr lang="en-US" sz="1969"/>
          </a:p>
          <a:p>
            <a:pPr algn="l"/>
            <a:r>
              <a:rPr lang="en-US" sz="1969"/>
              <a:t>LGN members paid for 2025 that purchase PUFL have LPY 2026.</a:t>
            </a:r>
          </a:p>
          <a:p>
            <a:pPr algn="l"/>
            <a:endParaRPr lang="en-US" sz="1969"/>
          </a:p>
        </p:txBody>
      </p:sp>
      <p:pic>
        <p:nvPicPr>
          <p:cNvPr id="2" name="Picture 2" descr="Usage of all American Legion emblems | The American Legion">
            <a:extLst>
              <a:ext uri="{FF2B5EF4-FFF2-40B4-BE49-F238E27FC236}">
                <a16:creationId xmlns:a16="http://schemas.microsoft.com/office/drawing/2014/main" id="{7D73C648-4ADF-04E8-905E-C667FF73BB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8835" y="607075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2B8ED30-6668-19EA-4B76-1AF7518C692D}"/>
              </a:ext>
            </a:extLst>
          </p:cNvPr>
          <p:cNvPicPr>
            <a:picLocks noChangeAspect="1"/>
          </p:cNvPicPr>
          <p:nvPr/>
        </p:nvPicPr>
        <p:blipFill>
          <a:blip r:embed="rId7"/>
          <a:stretch>
            <a:fillRect/>
          </a:stretch>
        </p:blipFill>
        <p:spPr>
          <a:xfrm>
            <a:off x="203381" y="6282185"/>
            <a:ext cx="1846028" cy="544270"/>
          </a:xfrm>
          <a:prstGeom prst="rect">
            <a:avLst/>
          </a:prstGeom>
        </p:spPr>
      </p:pic>
      <p:sp>
        <p:nvSpPr>
          <p:cNvPr id="8" name="Slide Number Placeholder 5">
            <a:extLst>
              <a:ext uri="{FF2B5EF4-FFF2-40B4-BE49-F238E27FC236}">
                <a16:creationId xmlns:a16="http://schemas.microsoft.com/office/drawing/2014/main" id="{F922272A-54B6-706D-C1D9-13A091CB9404}"/>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94</a:t>
            </a:fld>
            <a:endParaRPr lang="en-US" dirty="0"/>
          </a:p>
        </p:txBody>
      </p:sp>
    </p:spTree>
    <p:extLst>
      <p:ext uri="{BB962C8B-B14F-4D97-AF65-F5344CB8AC3E}">
        <p14:creationId xmlns:p14="http://schemas.microsoft.com/office/powerpoint/2010/main" val="13437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par>
                                <p:cTn id="16" presetID="22" presetClass="entr" presetSubtype="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up)">
                                      <p:cBhvr>
                                        <p:cTn id="18" dur="1000"/>
                                        <p:tgtEl>
                                          <p:spTgt spid="4">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1000"/>
                                        <p:tgtEl>
                                          <p:spTgt spid="4">
                                            <p:txEl>
                                              <p:pRg st="3" end="3"/>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up)">
                                      <p:cBhvr>
                                        <p:cTn id="24" dur="10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1000"/>
                                        <p:tgtEl>
                                          <p:spTgt spid="14"/>
                                        </p:tgtEl>
                                      </p:cBhvr>
                                    </p:animEffect>
                                  </p:childTnLst>
                                </p:cTn>
                              </p:par>
                              <p:par>
                                <p:cTn id="30" presetID="22" presetClass="entr" presetSubtype="1"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1000"/>
                                        <p:tgtEl>
                                          <p:spTgt spid="4">
                                            <p:txEl>
                                              <p:pRg st="5" end="5"/>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up)">
                                      <p:cBhvr>
                                        <p:cTn id="35"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3F0B-CCC4-C17E-4259-0C0EED28FD2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931AFEB-7A84-B51F-16BF-51D563CC6E97}"/>
              </a:ext>
            </a:extLst>
          </p:cNvPr>
          <p:cNvSpPr>
            <a:spLocks noGrp="1"/>
          </p:cNvSpPr>
          <p:nvPr>
            <p:ph type="body" sz="quarter" idx="10"/>
          </p:nvPr>
        </p:nvSpPr>
        <p:spPr/>
        <p:txBody>
          <a:bodyPr>
            <a:normAutofit fontScale="85000" lnSpcReduction="20000"/>
          </a:bodyPr>
          <a:lstStyle/>
          <a:p>
            <a:r>
              <a:rPr lang="en-US"/>
              <a:t>CURRENT ROSTER</a:t>
            </a:r>
          </a:p>
        </p:txBody>
      </p:sp>
      <p:sp>
        <p:nvSpPr>
          <p:cNvPr id="4" name="Content Placeholder 1">
            <a:extLst>
              <a:ext uri="{FF2B5EF4-FFF2-40B4-BE49-F238E27FC236}">
                <a16:creationId xmlns:a16="http://schemas.microsoft.com/office/drawing/2014/main" id="{DB1BE5E1-6C3C-DDC8-5049-4E090487A4C6}"/>
              </a:ext>
            </a:extLst>
          </p:cNvPr>
          <p:cNvSpPr txBox="1">
            <a:spLocks/>
          </p:cNvSpPr>
          <p:nvPr/>
        </p:nvSpPr>
        <p:spPr>
          <a:xfrm>
            <a:off x="248888" y="1401679"/>
            <a:ext cx="3524281" cy="3344329"/>
          </a:xfrm>
          <a:prstGeom prst="rect">
            <a:avLst/>
          </a:prstGeom>
        </p:spPr>
        <p:txBody>
          <a:bodyPr vert="horz" lIns="64292" tIns="32146" rIns="64292" bIns="32146" rtlCol="0" anchor="b">
            <a:normAutofit fontScale="62500" lnSpcReduction="2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2250" b="0">
                <a:solidFill>
                  <a:schemeClr val="tx1"/>
                </a:solidFill>
                <a:latin typeface="Avenir Next" panose="020B0503020202020204" pitchFamily="34" charset="0"/>
              </a:rPr>
              <a:t>Report Data Filters</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LPY – Current</a:t>
            </a:r>
          </a:p>
          <a:p>
            <a:endParaRPr lang="en-US" sz="2250" b="0">
              <a:solidFill>
                <a:schemeClr val="tx1"/>
              </a:solidFill>
              <a:latin typeface="Avenir Next" panose="020B0503020202020204" pitchFamily="34" charset="0"/>
            </a:endParaRPr>
          </a:p>
          <a:p>
            <a:endParaRPr lang="en-US" sz="2250" b="0">
              <a:solidFill>
                <a:schemeClr val="tx1"/>
              </a:solidFill>
              <a:latin typeface="Avenir Next" panose="020B0503020202020204" pitchFamily="34" charset="0"/>
            </a:endParaRPr>
          </a:p>
          <a:p>
            <a:endParaRPr lang="en-US" sz="2250" b="0">
              <a:solidFill>
                <a:schemeClr val="tx1"/>
              </a:solidFill>
              <a:latin typeface="Avenir Next" panose="020B0503020202020204" pitchFamily="34" charset="0"/>
            </a:endParaRPr>
          </a:p>
          <a:p>
            <a:endParaRPr lang="en-US" sz="2250" b="0">
              <a:solidFill>
                <a:schemeClr val="tx1"/>
              </a:solidFill>
              <a:latin typeface="Avenir Next" panose="020B0503020202020204" pitchFamily="34" charset="0"/>
            </a:endParaRPr>
          </a:p>
          <a:p>
            <a:endParaRPr lang="en-US" sz="2250" b="0">
              <a:solidFill>
                <a:schemeClr val="tx1"/>
              </a:solidFill>
              <a:latin typeface="Avenir Next" panose="020B0503020202020204" pitchFamily="34" charset="0"/>
            </a:endParaRPr>
          </a:p>
          <a:p>
            <a:endParaRPr lang="en-US" sz="2250" b="0">
              <a:solidFill>
                <a:schemeClr val="tx1"/>
              </a:solidFill>
              <a:latin typeface="Avenir Next" panose="020B0503020202020204" pitchFamily="34" charset="0"/>
            </a:endParaRPr>
          </a:p>
          <a:p>
            <a:pPr marL="321457" indent="-321457">
              <a:buFont typeface="Arial" panose="020B0604020202020204" pitchFamily="34" charset="0"/>
              <a:buChar char="•"/>
            </a:pPr>
            <a:r>
              <a:rPr lang="en-US" sz="2250" b="0">
                <a:solidFill>
                  <a:schemeClr val="tx1"/>
                </a:solidFill>
                <a:latin typeface="Avenir Next" panose="020B0503020202020204" pitchFamily="34" charset="0"/>
              </a:rPr>
              <a:t>Status</a:t>
            </a:r>
          </a:p>
          <a:p>
            <a:pPr marL="321457" indent="-321457">
              <a:buFont typeface="Arial" panose="020B0604020202020204" pitchFamily="34" charset="0"/>
              <a:buChar char="•"/>
            </a:pPr>
            <a:r>
              <a:rPr lang="en-US" sz="2250" b="0">
                <a:solidFill>
                  <a:schemeClr val="tx1"/>
                </a:solidFill>
                <a:latin typeface="Avenir Next" panose="020B0503020202020204" pitchFamily="34" charset="0"/>
              </a:rPr>
              <a:t>Mailing Status</a:t>
            </a:r>
          </a:p>
          <a:p>
            <a:endParaRPr lang="en-US" sz="2812"/>
          </a:p>
        </p:txBody>
      </p:sp>
      <p:pic>
        <p:nvPicPr>
          <p:cNvPr id="5" name="Picture 4">
            <a:extLst>
              <a:ext uri="{FF2B5EF4-FFF2-40B4-BE49-F238E27FC236}">
                <a16:creationId xmlns:a16="http://schemas.microsoft.com/office/drawing/2014/main" id="{C2B1BE44-3190-0624-6488-A9642AB9CF9D}"/>
              </a:ext>
            </a:extLst>
          </p:cNvPr>
          <p:cNvPicPr>
            <a:picLocks noChangeAspect="1"/>
          </p:cNvPicPr>
          <p:nvPr/>
        </p:nvPicPr>
        <p:blipFill>
          <a:blip r:embed="rId3"/>
          <a:stretch>
            <a:fillRect/>
          </a:stretch>
        </p:blipFill>
        <p:spPr>
          <a:xfrm>
            <a:off x="4284868" y="105"/>
            <a:ext cx="8314867" cy="3576961"/>
          </a:xfrm>
          <a:prstGeom prst="rect">
            <a:avLst/>
          </a:prstGeom>
        </p:spPr>
      </p:pic>
      <p:pic>
        <p:nvPicPr>
          <p:cNvPr id="13" name="Picture 12">
            <a:extLst>
              <a:ext uri="{FF2B5EF4-FFF2-40B4-BE49-F238E27FC236}">
                <a16:creationId xmlns:a16="http://schemas.microsoft.com/office/drawing/2014/main" id="{AE5E41A7-CEE8-AA85-2B2A-AFEB31F38A64}"/>
              </a:ext>
            </a:extLst>
          </p:cNvPr>
          <p:cNvPicPr>
            <a:picLocks noChangeAspect="1"/>
          </p:cNvPicPr>
          <p:nvPr/>
        </p:nvPicPr>
        <p:blipFill>
          <a:blip r:embed="rId4"/>
          <a:stretch>
            <a:fillRect/>
          </a:stretch>
        </p:blipFill>
        <p:spPr>
          <a:xfrm>
            <a:off x="834611" y="1870775"/>
            <a:ext cx="2122812" cy="1504675"/>
          </a:xfrm>
          <a:prstGeom prst="rect">
            <a:avLst/>
          </a:prstGeom>
          <a:ln>
            <a:solidFill>
              <a:schemeClr val="accent1"/>
            </a:solidFill>
          </a:ln>
        </p:spPr>
      </p:pic>
      <p:pic>
        <p:nvPicPr>
          <p:cNvPr id="12" name="Picture 11">
            <a:extLst>
              <a:ext uri="{FF2B5EF4-FFF2-40B4-BE49-F238E27FC236}">
                <a16:creationId xmlns:a16="http://schemas.microsoft.com/office/drawing/2014/main" id="{EB46416A-C9C0-7849-640B-A0B1EE7A3E77}"/>
              </a:ext>
            </a:extLst>
          </p:cNvPr>
          <p:cNvPicPr>
            <a:picLocks noChangeAspect="1"/>
          </p:cNvPicPr>
          <p:nvPr/>
        </p:nvPicPr>
        <p:blipFill>
          <a:blip r:embed="rId5"/>
          <a:stretch>
            <a:fillRect/>
          </a:stretch>
        </p:blipFill>
        <p:spPr>
          <a:xfrm>
            <a:off x="5493201" y="2453391"/>
            <a:ext cx="2826124" cy="1345774"/>
          </a:xfrm>
          <a:prstGeom prst="rect">
            <a:avLst/>
          </a:prstGeom>
          <a:ln w="76200">
            <a:solidFill>
              <a:srgbClr val="FFC000"/>
            </a:solidFill>
          </a:ln>
        </p:spPr>
      </p:pic>
      <p:pic>
        <p:nvPicPr>
          <p:cNvPr id="15" name="Picture 14">
            <a:extLst>
              <a:ext uri="{FF2B5EF4-FFF2-40B4-BE49-F238E27FC236}">
                <a16:creationId xmlns:a16="http://schemas.microsoft.com/office/drawing/2014/main" id="{AB736647-F033-647F-A3AA-EFA928421B09}"/>
              </a:ext>
            </a:extLst>
          </p:cNvPr>
          <p:cNvPicPr>
            <a:picLocks noChangeAspect="1"/>
          </p:cNvPicPr>
          <p:nvPr/>
        </p:nvPicPr>
        <p:blipFill>
          <a:blip r:embed="rId6"/>
          <a:stretch>
            <a:fillRect/>
          </a:stretch>
        </p:blipFill>
        <p:spPr>
          <a:xfrm>
            <a:off x="9038747" y="2453391"/>
            <a:ext cx="2857182" cy="1345775"/>
          </a:xfrm>
          <a:prstGeom prst="rect">
            <a:avLst/>
          </a:prstGeom>
          <a:ln w="76200">
            <a:solidFill>
              <a:srgbClr val="FFC000"/>
            </a:solidFill>
          </a:ln>
        </p:spPr>
      </p:pic>
      <p:pic>
        <p:nvPicPr>
          <p:cNvPr id="2" name="Picture 2" descr="Usage of all American Legion emblems | The American Legion">
            <a:extLst>
              <a:ext uri="{FF2B5EF4-FFF2-40B4-BE49-F238E27FC236}">
                <a16:creationId xmlns:a16="http://schemas.microsoft.com/office/drawing/2014/main" id="{BEE3C499-523C-6DEC-8049-79E72C4B57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86705" y="6102190"/>
            <a:ext cx="807823" cy="755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EBF83D-9CCE-B8E1-EA97-EEB82372AE7B}"/>
              </a:ext>
            </a:extLst>
          </p:cNvPr>
          <p:cNvPicPr>
            <a:picLocks noChangeAspect="1"/>
          </p:cNvPicPr>
          <p:nvPr/>
        </p:nvPicPr>
        <p:blipFill>
          <a:blip r:embed="rId8"/>
          <a:stretch>
            <a:fillRect/>
          </a:stretch>
        </p:blipFill>
        <p:spPr>
          <a:xfrm>
            <a:off x="203381" y="6282185"/>
            <a:ext cx="1846028" cy="544270"/>
          </a:xfrm>
          <a:prstGeom prst="rect">
            <a:avLst/>
          </a:prstGeom>
        </p:spPr>
      </p:pic>
      <p:sp>
        <p:nvSpPr>
          <p:cNvPr id="7" name="Slide Number Placeholder 5">
            <a:extLst>
              <a:ext uri="{FF2B5EF4-FFF2-40B4-BE49-F238E27FC236}">
                <a16:creationId xmlns:a16="http://schemas.microsoft.com/office/drawing/2014/main" id="{D3C13DE7-90BB-6F2F-E0CB-786CBB376584}"/>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95</a:t>
            </a:fld>
            <a:endParaRPr lang="en-US" dirty="0"/>
          </a:p>
        </p:txBody>
      </p:sp>
    </p:spTree>
    <p:extLst>
      <p:ext uri="{BB962C8B-B14F-4D97-AF65-F5344CB8AC3E}">
        <p14:creationId xmlns:p14="http://schemas.microsoft.com/office/powerpoint/2010/main" val="354524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wipe(up)">
                                      <p:cBhvr>
                                        <p:cTn id="10" dur="1000"/>
                                        <p:tgtEl>
                                          <p:spTgt spid="4">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animEffect transition="in" filter="wipe(up)">
                                      <p:cBhvr>
                                        <p:cTn id="15" dur="1000"/>
                                        <p:tgtEl>
                                          <p:spTgt spid="4">
                                            <p:txEl>
                                              <p:pRg st="9" end="9"/>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C2FC-AE89-86EF-143F-313DB197C661}"/>
            </a:ext>
          </a:extLst>
        </p:cNvPr>
        <p:cNvGrpSpPr/>
        <p:nvPr/>
      </p:nvGrpSpPr>
      <p:grpSpPr>
        <a:xfrm>
          <a:off x="0" y="0"/>
          <a:ext cx="0" cy="0"/>
          <a:chOff x="0" y="0"/>
          <a:chExt cx="0" cy="0"/>
        </a:xfrm>
      </p:grpSpPr>
      <p:grpSp>
        <p:nvGrpSpPr>
          <p:cNvPr id="35" name="Group 34">
            <a:extLst>
              <a:ext uri="{FF2B5EF4-FFF2-40B4-BE49-F238E27FC236}">
                <a16:creationId xmlns:a16="http://schemas.microsoft.com/office/drawing/2014/main" id="{84A2DD92-1261-8E10-101C-7D3479FFA820}"/>
              </a:ext>
            </a:extLst>
          </p:cNvPr>
          <p:cNvGrpSpPr/>
          <p:nvPr/>
        </p:nvGrpSpPr>
        <p:grpSpPr>
          <a:xfrm>
            <a:off x="3659859" y="878953"/>
            <a:ext cx="8342582" cy="5647592"/>
            <a:chOff x="5410359" y="1249956"/>
            <a:chExt cx="11865368" cy="8032376"/>
          </a:xfrm>
        </p:grpSpPr>
        <p:pic>
          <p:nvPicPr>
            <p:cNvPr id="15" name="Picture 14">
              <a:extLst>
                <a:ext uri="{FF2B5EF4-FFF2-40B4-BE49-F238E27FC236}">
                  <a16:creationId xmlns:a16="http://schemas.microsoft.com/office/drawing/2014/main" id="{69C2E38C-A18F-4696-E5F7-D0C485CF0EAF}"/>
                </a:ext>
              </a:extLst>
            </p:cNvPr>
            <p:cNvPicPr>
              <a:picLocks noChangeAspect="1"/>
            </p:cNvPicPr>
            <p:nvPr/>
          </p:nvPicPr>
          <p:blipFill>
            <a:blip r:embed="rId3"/>
            <a:stretch>
              <a:fillRect/>
            </a:stretch>
          </p:blipFill>
          <p:spPr>
            <a:xfrm>
              <a:off x="5884302" y="1249956"/>
              <a:ext cx="11306417" cy="6999820"/>
            </a:xfrm>
            <a:prstGeom prst="rect">
              <a:avLst/>
            </a:prstGeom>
          </p:spPr>
        </p:pic>
        <p:pic>
          <p:nvPicPr>
            <p:cNvPr id="34" name="Picture 33">
              <a:extLst>
                <a:ext uri="{FF2B5EF4-FFF2-40B4-BE49-F238E27FC236}">
                  <a16:creationId xmlns:a16="http://schemas.microsoft.com/office/drawing/2014/main" id="{6A006B71-6CAE-1296-5AA0-AC3B71AD356F}"/>
                </a:ext>
              </a:extLst>
            </p:cNvPr>
            <p:cNvPicPr>
              <a:picLocks noChangeAspect="1"/>
            </p:cNvPicPr>
            <p:nvPr/>
          </p:nvPicPr>
          <p:blipFill>
            <a:blip r:embed="rId4"/>
            <a:stretch>
              <a:fillRect/>
            </a:stretch>
          </p:blipFill>
          <p:spPr>
            <a:xfrm>
              <a:off x="5410359" y="3894525"/>
              <a:ext cx="11865368" cy="5387807"/>
            </a:xfrm>
            <a:prstGeom prst="rect">
              <a:avLst/>
            </a:prstGeom>
          </p:spPr>
        </p:pic>
      </p:grpSp>
      <p:sp>
        <p:nvSpPr>
          <p:cNvPr id="6" name="Text Placeholder 5">
            <a:extLst>
              <a:ext uri="{FF2B5EF4-FFF2-40B4-BE49-F238E27FC236}">
                <a16:creationId xmlns:a16="http://schemas.microsoft.com/office/drawing/2014/main" id="{16E3A506-F836-7ECB-E1F6-043F35ACDD79}"/>
              </a:ext>
            </a:extLst>
          </p:cNvPr>
          <p:cNvSpPr>
            <a:spLocks noGrp="1"/>
          </p:cNvSpPr>
          <p:nvPr>
            <p:ph type="body" sz="quarter" idx="10"/>
          </p:nvPr>
        </p:nvSpPr>
        <p:spPr/>
        <p:txBody>
          <a:bodyPr>
            <a:normAutofit fontScale="85000" lnSpcReduction="20000"/>
          </a:bodyPr>
          <a:lstStyle/>
          <a:p>
            <a:r>
              <a:rPr lang="en-US"/>
              <a:t>REPORT PROPERTIES</a:t>
            </a:r>
          </a:p>
        </p:txBody>
      </p:sp>
      <p:sp>
        <p:nvSpPr>
          <p:cNvPr id="10" name="Content Placeholder 1">
            <a:extLst>
              <a:ext uri="{FF2B5EF4-FFF2-40B4-BE49-F238E27FC236}">
                <a16:creationId xmlns:a16="http://schemas.microsoft.com/office/drawing/2014/main" id="{838DC81A-8F97-89F6-7EF1-952F57FF3966}"/>
              </a:ext>
            </a:extLst>
          </p:cNvPr>
          <p:cNvSpPr txBox="1">
            <a:spLocks/>
          </p:cNvSpPr>
          <p:nvPr/>
        </p:nvSpPr>
        <p:spPr>
          <a:xfrm>
            <a:off x="235707" y="-382996"/>
            <a:ext cx="3524281" cy="3997748"/>
          </a:xfrm>
          <a:prstGeom prst="rect">
            <a:avLst/>
          </a:prstGeom>
        </p:spPr>
        <p:txBody>
          <a:bodyPr vert="horz" lIns="64292" tIns="32146" rIns="64292" bIns="32146"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2250" b="0">
                <a:solidFill>
                  <a:schemeClr val="tx1"/>
                </a:solidFill>
                <a:latin typeface="Avenir Next" panose="020B0503020202020204" pitchFamily="34" charset="0"/>
              </a:rPr>
              <a:t>Navigation</a:t>
            </a:r>
          </a:p>
          <a:p>
            <a:endParaRPr lang="en-US" sz="2250" b="0">
              <a:solidFill>
                <a:schemeClr val="tx1"/>
              </a:solidFill>
              <a:latin typeface="Avenir Next" panose="020B0503020202020204" pitchFamily="34" charset="0"/>
            </a:endParaRPr>
          </a:p>
          <a:p>
            <a:endParaRPr lang="en-US" sz="2250" b="0">
              <a:solidFill>
                <a:schemeClr val="tx1"/>
              </a:solidFill>
              <a:latin typeface="Avenir Next" panose="020B0503020202020204" pitchFamily="34" charset="0"/>
            </a:endParaRPr>
          </a:p>
          <a:p>
            <a:endParaRPr lang="en-US" sz="2250" b="0">
              <a:solidFill>
                <a:schemeClr val="tx1"/>
              </a:solidFill>
              <a:latin typeface="Avenir Next" panose="020B0503020202020204" pitchFamily="34" charset="0"/>
            </a:endParaRPr>
          </a:p>
          <a:p>
            <a:endParaRPr lang="en-US" sz="2250" b="0">
              <a:solidFill>
                <a:schemeClr val="tx1"/>
              </a:solidFill>
              <a:latin typeface="Avenir Next" panose="020B0503020202020204" pitchFamily="34" charset="0"/>
            </a:endParaRPr>
          </a:p>
          <a:p>
            <a:r>
              <a:rPr lang="en-US" sz="2250" b="0">
                <a:solidFill>
                  <a:schemeClr val="tx1"/>
                </a:solidFill>
                <a:latin typeface="Avenir Next" panose="020B0503020202020204" pitchFamily="34" charset="0"/>
              </a:rPr>
              <a:t>Export</a:t>
            </a:r>
          </a:p>
        </p:txBody>
      </p:sp>
      <p:pic>
        <p:nvPicPr>
          <p:cNvPr id="24" name="Picture 23">
            <a:extLst>
              <a:ext uri="{FF2B5EF4-FFF2-40B4-BE49-F238E27FC236}">
                <a16:creationId xmlns:a16="http://schemas.microsoft.com/office/drawing/2014/main" id="{C54B3B23-6CE5-2726-DA46-F37F50F1CDD2}"/>
              </a:ext>
            </a:extLst>
          </p:cNvPr>
          <p:cNvPicPr>
            <a:picLocks noChangeAspect="1"/>
          </p:cNvPicPr>
          <p:nvPr/>
        </p:nvPicPr>
        <p:blipFill>
          <a:blip r:embed="rId5"/>
          <a:stretch>
            <a:fillRect/>
          </a:stretch>
        </p:blipFill>
        <p:spPr>
          <a:xfrm>
            <a:off x="344473" y="1615878"/>
            <a:ext cx="3110996" cy="420404"/>
          </a:xfrm>
          <a:prstGeom prst="rect">
            <a:avLst/>
          </a:prstGeom>
          <a:ln>
            <a:solidFill>
              <a:schemeClr val="accent1"/>
            </a:solidFill>
          </a:ln>
        </p:spPr>
      </p:pic>
      <p:pic>
        <p:nvPicPr>
          <p:cNvPr id="26" name="Picture 25">
            <a:extLst>
              <a:ext uri="{FF2B5EF4-FFF2-40B4-BE49-F238E27FC236}">
                <a16:creationId xmlns:a16="http://schemas.microsoft.com/office/drawing/2014/main" id="{725672D8-4A11-F103-F943-991AD82ED64C}"/>
              </a:ext>
            </a:extLst>
          </p:cNvPr>
          <p:cNvPicPr>
            <a:picLocks noChangeAspect="1"/>
          </p:cNvPicPr>
          <p:nvPr/>
        </p:nvPicPr>
        <p:blipFill>
          <a:blip r:embed="rId6"/>
          <a:stretch>
            <a:fillRect/>
          </a:stretch>
        </p:blipFill>
        <p:spPr>
          <a:xfrm>
            <a:off x="344472" y="2456686"/>
            <a:ext cx="2012893" cy="486449"/>
          </a:xfrm>
          <a:prstGeom prst="rect">
            <a:avLst/>
          </a:prstGeom>
          <a:ln>
            <a:solidFill>
              <a:schemeClr val="accent1"/>
            </a:solidFill>
          </a:ln>
        </p:spPr>
      </p:pic>
      <p:pic>
        <p:nvPicPr>
          <p:cNvPr id="28" name="Picture 27">
            <a:extLst>
              <a:ext uri="{FF2B5EF4-FFF2-40B4-BE49-F238E27FC236}">
                <a16:creationId xmlns:a16="http://schemas.microsoft.com/office/drawing/2014/main" id="{1E38618D-3E78-5990-3E84-C901EE724045}"/>
              </a:ext>
            </a:extLst>
          </p:cNvPr>
          <p:cNvPicPr>
            <a:picLocks noChangeAspect="1"/>
          </p:cNvPicPr>
          <p:nvPr/>
        </p:nvPicPr>
        <p:blipFill>
          <a:blip r:embed="rId7"/>
          <a:stretch>
            <a:fillRect/>
          </a:stretch>
        </p:blipFill>
        <p:spPr>
          <a:xfrm>
            <a:off x="954438" y="6106141"/>
            <a:ext cx="10923116" cy="420404"/>
          </a:xfrm>
          <a:prstGeom prst="rect">
            <a:avLst/>
          </a:prstGeom>
          <a:ln w="76200">
            <a:solidFill>
              <a:srgbClr val="FFC000"/>
            </a:solidFill>
          </a:ln>
        </p:spPr>
      </p:pic>
      <p:grpSp>
        <p:nvGrpSpPr>
          <p:cNvPr id="29" name="Group 28">
            <a:extLst>
              <a:ext uri="{FF2B5EF4-FFF2-40B4-BE49-F238E27FC236}">
                <a16:creationId xmlns:a16="http://schemas.microsoft.com/office/drawing/2014/main" id="{0C4CCEB4-4A78-6A8F-0769-869B9DD01471}"/>
              </a:ext>
            </a:extLst>
          </p:cNvPr>
          <p:cNvGrpSpPr/>
          <p:nvPr/>
        </p:nvGrpSpPr>
        <p:grpSpPr>
          <a:xfrm>
            <a:off x="7564941" y="2308078"/>
            <a:ext cx="2021618" cy="2836752"/>
            <a:chOff x="3814933" y="2326723"/>
            <a:chExt cx="2021680" cy="2836839"/>
          </a:xfrm>
        </p:grpSpPr>
        <p:sp>
          <p:nvSpPr>
            <p:cNvPr id="30" name="Oval 29">
              <a:extLst>
                <a:ext uri="{FF2B5EF4-FFF2-40B4-BE49-F238E27FC236}">
                  <a16:creationId xmlns:a16="http://schemas.microsoft.com/office/drawing/2014/main" id="{C2FB4EF5-73E2-4302-A4FE-54A520ADDFE8}"/>
                </a:ext>
              </a:extLst>
            </p:cNvPr>
            <p:cNvSpPr/>
            <p:nvPr/>
          </p:nvSpPr>
          <p:spPr>
            <a:xfrm>
              <a:off x="3814933" y="2326723"/>
              <a:ext cx="532435" cy="465246"/>
            </a:xfrm>
            <a:prstGeom prst="ellipse">
              <a:avLst/>
            </a:prstGeom>
            <a:noFill/>
            <a:ln w="762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31" name="Picture 30">
              <a:extLst>
                <a:ext uri="{FF2B5EF4-FFF2-40B4-BE49-F238E27FC236}">
                  <a16:creationId xmlns:a16="http://schemas.microsoft.com/office/drawing/2014/main" id="{A9FDA882-5D72-67F8-1003-BEBFDF28B412}"/>
                </a:ext>
              </a:extLst>
            </p:cNvPr>
            <p:cNvPicPr>
              <a:picLocks noChangeAspect="1"/>
            </p:cNvPicPr>
            <p:nvPr/>
          </p:nvPicPr>
          <p:blipFill>
            <a:blip r:embed="rId8"/>
            <a:stretch>
              <a:fillRect/>
            </a:stretch>
          </p:blipFill>
          <p:spPr>
            <a:xfrm>
              <a:off x="4528038" y="2422181"/>
              <a:ext cx="1308575" cy="2741381"/>
            </a:xfrm>
            <a:prstGeom prst="rect">
              <a:avLst/>
            </a:prstGeom>
            <a:ln w="76200">
              <a:solidFill>
                <a:srgbClr val="FFC000"/>
              </a:solidFill>
            </a:ln>
          </p:spPr>
        </p:pic>
        <p:cxnSp>
          <p:nvCxnSpPr>
            <p:cNvPr id="32" name="Straight Arrow Connector 31">
              <a:extLst>
                <a:ext uri="{FF2B5EF4-FFF2-40B4-BE49-F238E27FC236}">
                  <a16:creationId xmlns:a16="http://schemas.microsoft.com/office/drawing/2014/main" id="{2B8AD4C1-2317-ADC1-B76E-311160F11F73}"/>
                </a:ext>
              </a:extLst>
            </p:cNvPr>
            <p:cNvCxnSpPr>
              <a:stCxn id="30" idx="5"/>
            </p:cNvCxnSpPr>
            <p:nvPr/>
          </p:nvCxnSpPr>
          <p:spPr>
            <a:xfrm>
              <a:off x="4269395" y="2723835"/>
              <a:ext cx="302605" cy="144056"/>
            </a:xfrm>
            <a:prstGeom prst="straightConnector1">
              <a:avLst/>
            </a:prstGeom>
            <a:ln w="76200">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2" name="Picture 2" descr="Usage of all American Legion emblems | The American Legion">
            <a:extLst>
              <a:ext uri="{FF2B5EF4-FFF2-40B4-BE49-F238E27FC236}">
                <a16:creationId xmlns:a16="http://schemas.microsoft.com/office/drawing/2014/main" id="{5747BF2E-57DB-7415-B8E6-5F56113501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93065" y="6427324"/>
            <a:ext cx="364622" cy="3410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24445D5-6AA4-FAD2-865E-8F9AF217C5DA}"/>
              </a:ext>
            </a:extLst>
          </p:cNvPr>
          <p:cNvPicPr>
            <a:picLocks noChangeAspect="1"/>
          </p:cNvPicPr>
          <p:nvPr/>
        </p:nvPicPr>
        <p:blipFill>
          <a:blip r:embed="rId10"/>
          <a:stretch>
            <a:fillRect/>
          </a:stretch>
        </p:blipFill>
        <p:spPr>
          <a:xfrm>
            <a:off x="0" y="6612336"/>
            <a:ext cx="833231" cy="245664"/>
          </a:xfrm>
          <a:prstGeom prst="rect">
            <a:avLst/>
          </a:prstGeom>
        </p:spPr>
      </p:pic>
      <p:sp>
        <p:nvSpPr>
          <p:cNvPr id="4" name="Slide Number Placeholder 5">
            <a:extLst>
              <a:ext uri="{FF2B5EF4-FFF2-40B4-BE49-F238E27FC236}">
                <a16:creationId xmlns:a16="http://schemas.microsoft.com/office/drawing/2014/main" id="{DCE7CA3C-AC90-A761-E7C5-E8016F6A5652}"/>
              </a:ext>
            </a:extLst>
          </p:cNvPr>
          <p:cNvSpPr txBox="1">
            <a:spLocks/>
          </p:cNvSpPr>
          <p:nvPr/>
        </p:nvSpPr>
        <p:spPr>
          <a:xfrm>
            <a:off x="9448800" y="64649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96</a:t>
            </a:fld>
            <a:endParaRPr lang="en-US" dirty="0"/>
          </a:p>
        </p:txBody>
      </p:sp>
    </p:spTree>
    <p:extLst>
      <p:ext uri="{BB962C8B-B14F-4D97-AF65-F5344CB8AC3E}">
        <p14:creationId xmlns:p14="http://schemas.microsoft.com/office/powerpoint/2010/main" val="422218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1000"/>
                                        <p:tgtEl>
                                          <p:spTgt spid="28"/>
                                        </p:tgtEl>
                                      </p:cBhvr>
                                    </p:animEffect>
                                  </p:childTnLst>
                                </p:cTn>
                              </p:par>
                              <p:par>
                                <p:cTn id="8" presetID="22" presetClass="entr" presetSubtype="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1000"/>
                                        <p:tgtEl>
                                          <p:spTgt spid="29"/>
                                        </p:tgtEl>
                                      </p:cBhvr>
                                    </p:animEffect>
                                  </p:childTnLst>
                                </p:cTn>
                              </p:par>
                              <p:par>
                                <p:cTn id="21" presetID="22" presetClass="entr" presetSubtype="1"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wipe(up)">
                                      <p:cBhvr>
                                        <p:cTn id="2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338202" y="277304"/>
            <a:ext cx="3530994" cy="454073"/>
          </a:xfrm>
        </p:spPr>
        <p:txBody>
          <a:bodyPr>
            <a:normAutofit fontScale="92500"/>
          </a:bodyPr>
          <a:lstStyle/>
          <a:p>
            <a:r>
              <a:rPr lang="en-US"/>
              <a:t>POST CURRENT ROSTER</a:t>
            </a:r>
          </a:p>
        </p:txBody>
      </p:sp>
      <p:pic>
        <p:nvPicPr>
          <p:cNvPr id="12" name="Picture 11">
            <a:extLst>
              <a:ext uri="{FF2B5EF4-FFF2-40B4-BE49-F238E27FC236}">
                <a16:creationId xmlns:a16="http://schemas.microsoft.com/office/drawing/2014/main" id="{18047D74-C200-677A-8738-923EC3BE1885}"/>
              </a:ext>
            </a:extLst>
          </p:cNvPr>
          <p:cNvPicPr>
            <a:picLocks noChangeAspect="1"/>
          </p:cNvPicPr>
          <p:nvPr/>
        </p:nvPicPr>
        <p:blipFill>
          <a:blip r:embed="rId3"/>
          <a:stretch>
            <a:fillRect/>
          </a:stretch>
        </p:blipFill>
        <p:spPr>
          <a:xfrm>
            <a:off x="1989721" y="5943142"/>
            <a:ext cx="2168764" cy="538452"/>
          </a:xfrm>
          <a:prstGeom prst="rect">
            <a:avLst/>
          </a:prstGeom>
          <a:ln>
            <a:solidFill>
              <a:srgbClr val="FFC000"/>
            </a:solidFill>
          </a:ln>
        </p:spPr>
      </p:pic>
      <p:pic>
        <p:nvPicPr>
          <p:cNvPr id="4" name="Picture 3">
            <a:extLst>
              <a:ext uri="{FF2B5EF4-FFF2-40B4-BE49-F238E27FC236}">
                <a16:creationId xmlns:a16="http://schemas.microsoft.com/office/drawing/2014/main" id="{4F035E1F-3C0A-6C59-67A6-BAB97B68D396}"/>
              </a:ext>
            </a:extLst>
          </p:cNvPr>
          <p:cNvPicPr>
            <a:picLocks noChangeAspect="1"/>
          </p:cNvPicPr>
          <p:nvPr/>
        </p:nvPicPr>
        <p:blipFill>
          <a:blip r:embed="rId4"/>
          <a:stretch>
            <a:fillRect/>
          </a:stretch>
        </p:blipFill>
        <p:spPr>
          <a:xfrm>
            <a:off x="226312" y="1013960"/>
            <a:ext cx="11579539" cy="4830081"/>
          </a:xfrm>
          <a:prstGeom prst="rect">
            <a:avLst/>
          </a:prstGeom>
        </p:spPr>
      </p:pic>
      <p:pic>
        <p:nvPicPr>
          <p:cNvPr id="2" name="Picture 2" descr="Usage of all American Legion emblems | The American Legion">
            <a:extLst>
              <a:ext uri="{FF2B5EF4-FFF2-40B4-BE49-F238E27FC236}">
                <a16:creationId xmlns:a16="http://schemas.microsoft.com/office/drawing/2014/main" id="{B9862AC5-DBB5-A79E-105E-7AE4CC4153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6805" y="6236130"/>
            <a:ext cx="606632" cy="5674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C6B3CF3-A1A8-A347-52B8-2231FC7A120F}"/>
              </a:ext>
            </a:extLst>
          </p:cNvPr>
          <p:cNvPicPr>
            <a:picLocks noChangeAspect="1"/>
          </p:cNvPicPr>
          <p:nvPr/>
        </p:nvPicPr>
        <p:blipFill>
          <a:blip r:embed="rId6"/>
          <a:stretch>
            <a:fillRect/>
          </a:stretch>
        </p:blipFill>
        <p:spPr>
          <a:xfrm>
            <a:off x="203381" y="6381549"/>
            <a:ext cx="1509006" cy="444905"/>
          </a:xfrm>
          <a:prstGeom prst="rect">
            <a:avLst/>
          </a:prstGeom>
        </p:spPr>
      </p:pic>
      <p:sp>
        <p:nvSpPr>
          <p:cNvPr id="6" name="Slide Number Placeholder 5">
            <a:extLst>
              <a:ext uri="{FF2B5EF4-FFF2-40B4-BE49-F238E27FC236}">
                <a16:creationId xmlns:a16="http://schemas.microsoft.com/office/drawing/2014/main" id="{8233B932-7402-F060-858E-BBC627AE56C3}"/>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97</a:t>
            </a:fld>
            <a:endParaRPr lang="en-US" dirty="0"/>
          </a:p>
        </p:txBody>
      </p:sp>
    </p:spTree>
    <p:extLst>
      <p:ext uri="{BB962C8B-B14F-4D97-AF65-F5344CB8AC3E}">
        <p14:creationId xmlns:p14="http://schemas.microsoft.com/office/powerpoint/2010/main" val="195259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338202" y="277304"/>
            <a:ext cx="3530994" cy="454073"/>
          </a:xfrm>
        </p:spPr>
        <p:txBody>
          <a:bodyPr>
            <a:normAutofit fontScale="70000" lnSpcReduction="20000"/>
          </a:bodyPr>
          <a:lstStyle/>
          <a:p>
            <a:r>
              <a:rPr lang="en-US"/>
              <a:t>PAID MEMBER BY POST/SQDN</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240630" y="1077669"/>
            <a:ext cx="3829875" cy="3579386"/>
          </a:xfrm>
        </p:spPr>
        <p:txBody>
          <a:bodyPr>
            <a:normAutofit/>
          </a:bodyPr>
          <a:lstStyle/>
          <a:p>
            <a:r>
              <a:rPr lang="en-US"/>
              <a:t>Department Goals/Awards</a:t>
            </a:r>
          </a:p>
          <a:p>
            <a:r>
              <a:rPr lang="en-US"/>
              <a:t>Paid / </a:t>
            </a:r>
            <a:r>
              <a:rPr lang="en-US" err="1"/>
              <a:t>Mbrship</a:t>
            </a:r>
            <a:r>
              <a:rPr lang="en-US"/>
              <a:t> Year</a:t>
            </a:r>
          </a:p>
          <a:p>
            <a:pPr marL="321457" indent="-321457">
              <a:buFont typeface="Arial" panose="020B0604020202020204" pitchFamily="34" charset="0"/>
              <a:buChar char="•"/>
            </a:pPr>
            <a:r>
              <a:rPr lang="en-US"/>
              <a:t>Includes paid members who have transferred out.</a:t>
            </a:r>
          </a:p>
          <a:p>
            <a:endParaRPr lang="en-US"/>
          </a:p>
          <a:p>
            <a:endParaRPr lang="en-US"/>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4070504" y="801512"/>
            <a:ext cx="1799814" cy="5254976"/>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5870319" y="182864"/>
            <a:ext cx="6172547" cy="6528461"/>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2B4902AC-C9D9-2A06-60D4-ACB275A4388E}"/>
              </a:ext>
            </a:extLst>
          </p:cNvPr>
          <p:cNvSpPr/>
          <p:nvPr/>
        </p:nvSpPr>
        <p:spPr>
          <a:xfrm>
            <a:off x="4016758" y="3161118"/>
            <a:ext cx="247761" cy="267882"/>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0" name="Picture 9">
            <a:extLst>
              <a:ext uri="{FF2B5EF4-FFF2-40B4-BE49-F238E27FC236}">
                <a16:creationId xmlns:a16="http://schemas.microsoft.com/office/drawing/2014/main" id="{4AC014E0-F865-B204-09D8-2E2163B12108}"/>
              </a:ext>
            </a:extLst>
          </p:cNvPr>
          <p:cNvPicPr>
            <a:picLocks noChangeAspect="1"/>
          </p:cNvPicPr>
          <p:nvPr/>
        </p:nvPicPr>
        <p:blipFill>
          <a:blip r:embed="rId6"/>
          <a:stretch>
            <a:fillRect/>
          </a:stretch>
        </p:blipFill>
        <p:spPr>
          <a:xfrm>
            <a:off x="6096000" y="1418207"/>
            <a:ext cx="5189274" cy="5256930"/>
          </a:xfrm>
          <a:prstGeom prst="rect">
            <a:avLst/>
          </a:prstGeom>
        </p:spPr>
      </p:pic>
      <p:pic>
        <p:nvPicPr>
          <p:cNvPr id="6" name="Picture 5">
            <a:extLst>
              <a:ext uri="{FF2B5EF4-FFF2-40B4-BE49-F238E27FC236}">
                <a16:creationId xmlns:a16="http://schemas.microsoft.com/office/drawing/2014/main" id="{4C074F2F-AFAF-9734-E14B-64E866D51450}"/>
              </a:ext>
            </a:extLst>
          </p:cNvPr>
          <p:cNvPicPr>
            <a:picLocks noChangeAspect="1"/>
          </p:cNvPicPr>
          <p:nvPr/>
        </p:nvPicPr>
        <p:blipFill>
          <a:blip r:embed="rId7"/>
          <a:stretch>
            <a:fillRect/>
          </a:stretch>
        </p:blipFill>
        <p:spPr>
          <a:xfrm>
            <a:off x="6272837" y="2867362"/>
            <a:ext cx="5678534" cy="401833"/>
          </a:xfrm>
          <a:prstGeom prst="rect">
            <a:avLst/>
          </a:prstGeom>
          <a:ln w="76200">
            <a:solidFill>
              <a:schemeClr val="accent1"/>
            </a:solidFill>
          </a:ln>
        </p:spPr>
      </p:pic>
      <p:sp>
        <p:nvSpPr>
          <p:cNvPr id="11" name="Slide Number Placeholder 5">
            <a:extLst>
              <a:ext uri="{FF2B5EF4-FFF2-40B4-BE49-F238E27FC236}">
                <a16:creationId xmlns:a16="http://schemas.microsoft.com/office/drawing/2014/main" id="{E2C0F6B5-31C0-691C-E2C2-4A210CD38D17}"/>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98</a:t>
            </a:fld>
            <a:endParaRPr lang="en-US" dirty="0"/>
          </a:p>
        </p:txBody>
      </p:sp>
    </p:spTree>
    <p:extLst>
      <p:ext uri="{BB962C8B-B14F-4D97-AF65-F5344CB8AC3E}">
        <p14:creationId xmlns:p14="http://schemas.microsoft.com/office/powerpoint/2010/main" val="414501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338202" y="277304"/>
            <a:ext cx="3530994" cy="454073"/>
          </a:xfrm>
        </p:spPr>
        <p:txBody>
          <a:bodyPr>
            <a:normAutofit fontScale="70000" lnSpcReduction="20000"/>
          </a:bodyPr>
          <a:lstStyle/>
          <a:p>
            <a:r>
              <a:rPr lang="en-US"/>
              <a:t>PAID MEMBER BY POST/SQDN</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240630" y="1077668"/>
            <a:ext cx="3184369" cy="5503028"/>
          </a:xfrm>
        </p:spPr>
        <p:txBody>
          <a:bodyPr>
            <a:normAutofit/>
          </a:bodyPr>
          <a:lstStyle/>
          <a:p>
            <a:r>
              <a:rPr lang="en-US"/>
              <a:t>Data Filters</a:t>
            </a:r>
          </a:p>
          <a:p>
            <a:pPr marL="321457" indent="-321457">
              <a:buFont typeface="Arial" panose="020B0604020202020204" pitchFamily="34" charset="0"/>
              <a:buChar char="•"/>
            </a:pPr>
            <a:r>
              <a:rPr lang="en-US"/>
              <a:t>Organization</a:t>
            </a:r>
          </a:p>
          <a:p>
            <a:pPr marL="321457" indent="-321457">
              <a:buFont typeface="Arial" panose="020B0604020202020204" pitchFamily="34" charset="0"/>
              <a:buChar char="•"/>
            </a:pPr>
            <a:endParaRPr lang="en-US"/>
          </a:p>
          <a:p>
            <a:pPr marL="321457" indent="-321457">
              <a:buFont typeface="Arial" panose="020B0604020202020204" pitchFamily="34" charset="0"/>
              <a:buChar char="•"/>
            </a:pPr>
            <a:endParaRPr lang="en-US"/>
          </a:p>
          <a:p>
            <a:pPr marL="321457" indent="-321457">
              <a:buFont typeface="Arial" panose="020B0604020202020204" pitchFamily="34" charset="0"/>
              <a:buChar char="•"/>
            </a:pPr>
            <a:r>
              <a:rPr lang="en-US"/>
              <a:t>Post/Squadron</a:t>
            </a:r>
          </a:p>
          <a:p>
            <a:endParaRPr lang="en-US"/>
          </a:p>
          <a:p>
            <a:endParaRPr lang="en-US"/>
          </a:p>
          <a:p>
            <a:pPr marL="321457" indent="-321457">
              <a:buFont typeface="Arial" panose="020B0604020202020204" pitchFamily="34" charset="0"/>
              <a:buChar char="•"/>
            </a:pPr>
            <a:r>
              <a:rPr lang="en-US"/>
              <a:t>Last Paid Year</a:t>
            </a:r>
          </a:p>
          <a:p>
            <a:endParaRPr lang="en-US"/>
          </a:p>
          <a:p>
            <a:endParaRPr lang="en-US"/>
          </a:p>
        </p:txBody>
      </p:sp>
      <p:pic>
        <p:nvPicPr>
          <p:cNvPr id="6" name="Picture 5">
            <a:extLst>
              <a:ext uri="{FF2B5EF4-FFF2-40B4-BE49-F238E27FC236}">
                <a16:creationId xmlns:a16="http://schemas.microsoft.com/office/drawing/2014/main" id="{1B00B600-EA23-4386-FCC1-6E384F8A57B8}"/>
              </a:ext>
            </a:extLst>
          </p:cNvPr>
          <p:cNvPicPr>
            <a:picLocks noChangeAspect="1"/>
          </p:cNvPicPr>
          <p:nvPr/>
        </p:nvPicPr>
        <p:blipFill>
          <a:blip r:embed="rId3"/>
          <a:stretch>
            <a:fillRect/>
          </a:stretch>
        </p:blipFill>
        <p:spPr>
          <a:xfrm>
            <a:off x="3726667" y="1077668"/>
            <a:ext cx="8593713" cy="2440951"/>
          </a:xfrm>
          <a:prstGeom prst="rect">
            <a:avLst/>
          </a:prstGeom>
        </p:spPr>
      </p:pic>
      <p:pic>
        <p:nvPicPr>
          <p:cNvPr id="11" name="Picture 10">
            <a:extLst>
              <a:ext uri="{FF2B5EF4-FFF2-40B4-BE49-F238E27FC236}">
                <a16:creationId xmlns:a16="http://schemas.microsoft.com/office/drawing/2014/main" id="{EF75AD30-42D6-5904-AD66-D3FAFA70A295}"/>
              </a:ext>
            </a:extLst>
          </p:cNvPr>
          <p:cNvPicPr>
            <a:picLocks noChangeAspect="1"/>
          </p:cNvPicPr>
          <p:nvPr/>
        </p:nvPicPr>
        <p:blipFill>
          <a:blip r:embed="rId4"/>
          <a:stretch>
            <a:fillRect/>
          </a:stretch>
        </p:blipFill>
        <p:spPr>
          <a:xfrm>
            <a:off x="792523" y="1931793"/>
            <a:ext cx="1384898" cy="797921"/>
          </a:xfrm>
          <a:prstGeom prst="rect">
            <a:avLst/>
          </a:prstGeom>
          <a:ln w="76200">
            <a:solidFill>
              <a:srgbClr val="FFC000"/>
            </a:solidFill>
          </a:ln>
        </p:spPr>
      </p:pic>
      <p:pic>
        <p:nvPicPr>
          <p:cNvPr id="14" name="Picture 13">
            <a:extLst>
              <a:ext uri="{FF2B5EF4-FFF2-40B4-BE49-F238E27FC236}">
                <a16:creationId xmlns:a16="http://schemas.microsoft.com/office/drawing/2014/main" id="{0B9478E3-5DC3-0D3D-B23B-A3294B9E8E1F}"/>
              </a:ext>
            </a:extLst>
          </p:cNvPr>
          <p:cNvPicPr>
            <a:picLocks noChangeAspect="1"/>
          </p:cNvPicPr>
          <p:nvPr/>
        </p:nvPicPr>
        <p:blipFill>
          <a:blip r:embed="rId5"/>
          <a:stretch>
            <a:fillRect/>
          </a:stretch>
        </p:blipFill>
        <p:spPr>
          <a:xfrm>
            <a:off x="859115" y="3254293"/>
            <a:ext cx="1553802" cy="801963"/>
          </a:xfrm>
          <a:prstGeom prst="rect">
            <a:avLst/>
          </a:prstGeom>
          <a:ln w="76200">
            <a:solidFill>
              <a:srgbClr val="FFC000"/>
            </a:solidFill>
          </a:ln>
        </p:spPr>
      </p:pic>
      <p:pic>
        <p:nvPicPr>
          <p:cNvPr id="16" name="Picture 15">
            <a:extLst>
              <a:ext uri="{FF2B5EF4-FFF2-40B4-BE49-F238E27FC236}">
                <a16:creationId xmlns:a16="http://schemas.microsoft.com/office/drawing/2014/main" id="{864480F3-F3AC-A1F1-5EF3-227C365A9F35}"/>
              </a:ext>
            </a:extLst>
          </p:cNvPr>
          <p:cNvPicPr>
            <a:picLocks noChangeAspect="1"/>
          </p:cNvPicPr>
          <p:nvPr/>
        </p:nvPicPr>
        <p:blipFill>
          <a:blip r:embed="rId6"/>
          <a:stretch>
            <a:fillRect/>
          </a:stretch>
        </p:blipFill>
        <p:spPr>
          <a:xfrm>
            <a:off x="792523" y="4623987"/>
            <a:ext cx="1553802" cy="1553802"/>
          </a:xfrm>
          <a:prstGeom prst="rect">
            <a:avLst/>
          </a:prstGeom>
          <a:ln w="76200">
            <a:solidFill>
              <a:srgbClr val="FFC000"/>
            </a:solidFill>
          </a:ln>
        </p:spPr>
      </p:pic>
      <p:sp>
        <p:nvSpPr>
          <p:cNvPr id="4" name="TextBox 3">
            <a:extLst>
              <a:ext uri="{FF2B5EF4-FFF2-40B4-BE49-F238E27FC236}">
                <a16:creationId xmlns:a16="http://schemas.microsoft.com/office/drawing/2014/main" id="{C1A5B40B-86A6-36A0-12FF-CA2F24D8200D}"/>
              </a:ext>
            </a:extLst>
          </p:cNvPr>
          <p:cNvSpPr txBox="1"/>
          <p:nvPr/>
        </p:nvSpPr>
        <p:spPr>
          <a:xfrm>
            <a:off x="3869197" y="3518619"/>
            <a:ext cx="7998542" cy="1823320"/>
          </a:xfrm>
          <a:prstGeom prst="rect">
            <a:avLst/>
          </a:prstGeom>
          <a:solidFill>
            <a:schemeClr val="tx2">
              <a:lumMod val="40000"/>
              <a:lumOff val="60000"/>
            </a:schemeClr>
          </a:solidFill>
        </p:spPr>
        <p:txBody>
          <a:bodyPr wrap="square" rtlCol="0">
            <a:spAutoFit/>
          </a:bodyPr>
          <a:lstStyle/>
          <a:p>
            <a:r>
              <a:rPr lang="en-US" sz="2812">
                <a:solidFill>
                  <a:schemeClr val="bg1"/>
                </a:solidFill>
                <a:latin typeface="Calibri" panose="020F0502020204030204" pitchFamily="34" charset="0"/>
              </a:rPr>
              <a:t>A member that joins through the national DMS program is placed into a HQs post and dues are encumbered (AD) to national HQ until the member renews twice or is transferred to a local post.  </a:t>
            </a:r>
            <a:endParaRPr lang="en-US" sz="2812">
              <a:solidFill>
                <a:schemeClr val="bg1"/>
              </a:solidFill>
            </a:endParaRPr>
          </a:p>
        </p:txBody>
      </p:sp>
      <p:pic>
        <p:nvPicPr>
          <p:cNvPr id="5" name="Picture 2" descr="Usage of all American Legion emblems | The American Legion">
            <a:extLst>
              <a:ext uri="{FF2B5EF4-FFF2-40B4-BE49-F238E27FC236}">
                <a16:creationId xmlns:a16="http://schemas.microsoft.com/office/drawing/2014/main" id="{237849E8-3041-6BA1-890E-A4322CE6B2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33215" y="6231946"/>
            <a:ext cx="645908" cy="6042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0ACD78A-73D2-82F6-F087-B9990BAFDEF3}"/>
              </a:ext>
            </a:extLst>
          </p:cNvPr>
          <p:cNvPicPr>
            <a:picLocks noChangeAspect="1"/>
          </p:cNvPicPr>
          <p:nvPr/>
        </p:nvPicPr>
        <p:blipFill>
          <a:blip r:embed="rId8"/>
          <a:stretch>
            <a:fillRect/>
          </a:stretch>
        </p:blipFill>
        <p:spPr>
          <a:xfrm>
            <a:off x="203381" y="6391275"/>
            <a:ext cx="1476022" cy="435180"/>
          </a:xfrm>
          <a:prstGeom prst="rect">
            <a:avLst/>
          </a:prstGeom>
        </p:spPr>
      </p:pic>
      <p:sp>
        <p:nvSpPr>
          <p:cNvPr id="8" name="Slide Number Placeholder 5">
            <a:extLst>
              <a:ext uri="{FF2B5EF4-FFF2-40B4-BE49-F238E27FC236}">
                <a16:creationId xmlns:a16="http://schemas.microsoft.com/office/drawing/2014/main" id="{9A7194FA-0E5F-24F1-078C-6758598FF128}"/>
              </a:ext>
            </a:extLst>
          </p:cNvPr>
          <p:cNvSpPr txBox="1">
            <a:spLocks/>
          </p:cNvSpPr>
          <p:nvPr/>
        </p:nvSpPr>
        <p:spPr>
          <a:xfrm>
            <a:off x="9448800" y="64653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36F221-14E8-449C-89A1-E77488477D1C}" type="slidenum">
              <a:rPr lang="en-US" smtClean="0"/>
              <a:pPr/>
              <a:t>99</a:t>
            </a:fld>
            <a:endParaRPr lang="en-US" dirty="0"/>
          </a:p>
        </p:txBody>
      </p:sp>
    </p:spTree>
    <p:extLst>
      <p:ext uri="{BB962C8B-B14F-4D97-AF65-F5344CB8AC3E}">
        <p14:creationId xmlns:p14="http://schemas.microsoft.com/office/powerpoint/2010/main" val="1244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1000"/>
                                        <p:tgtEl>
                                          <p:spTgt spid="2">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up)">
                                      <p:cBhvr>
                                        <p:cTn id="20" dur="1000"/>
                                        <p:tgtEl>
                                          <p:spTgt spid="2">
                                            <p:txEl>
                                              <p:pRg st="4" end="4"/>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up)">
                                      <p:cBhvr>
                                        <p:cTn id="28" dur="1000"/>
                                        <p:tgtEl>
                                          <p:spTgt spid="2">
                                            <p:txEl>
                                              <p:pRg st="7" end="7"/>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ags/tag10.xml><?xml version="1.0" encoding="utf-8"?>
<p:tagLst xmlns:a="http://schemas.openxmlformats.org/drawingml/2006/main" xmlns:r="http://schemas.openxmlformats.org/officeDocument/2006/relationships" xmlns:p="http://schemas.openxmlformats.org/presentationml/2006/main">
  <p:tag name="TIMING" val="|19.9"/>
</p:tagLst>
</file>

<file path=ppt/tags/tag2.xml><?xml version="1.0" encoding="utf-8"?>
<p:tagLst xmlns:a="http://schemas.openxmlformats.org/drawingml/2006/main" xmlns:r="http://schemas.openxmlformats.org/officeDocument/2006/relationships" xmlns:p="http://schemas.openxmlformats.org/presentationml/2006/main">
  <p:tag name="TIMING" val="|4.5|19.2|10.7|2.4|2.9"/>
</p:tagLst>
</file>

<file path=ppt/tags/tag3.xml><?xml version="1.0" encoding="utf-8"?>
<p:tagLst xmlns:a="http://schemas.openxmlformats.org/drawingml/2006/main" xmlns:r="http://schemas.openxmlformats.org/officeDocument/2006/relationships" xmlns:p="http://schemas.openxmlformats.org/presentationml/2006/main">
  <p:tag name="TIMING" val="|30.7"/>
</p:tagLst>
</file>

<file path=ppt/tags/tag4.xml><?xml version="1.0" encoding="utf-8"?>
<p:tagLst xmlns:a="http://schemas.openxmlformats.org/drawingml/2006/main" xmlns:r="http://schemas.openxmlformats.org/officeDocument/2006/relationships" xmlns:p="http://schemas.openxmlformats.org/presentationml/2006/main">
  <p:tag name="TIMING" val="|30.7"/>
</p:tagLst>
</file>

<file path=ppt/tags/tag5.xml><?xml version="1.0" encoding="utf-8"?>
<p:tagLst xmlns:a="http://schemas.openxmlformats.org/drawingml/2006/main" xmlns:r="http://schemas.openxmlformats.org/officeDocument/2006/relationships" xmlns:p="http://schemas.openxmlformats.org/presentationml/2006/main">
  <p:tag name="TIMING" val="|30.7"/>
</p:tagLst>
</file>

<file path=ppt/tags/tag6.xml><?xml version="1.0" encoding="utf-8"?>
<p:tagLst xmlns:a="http://schemas.openxmlformats.org/drawingml/2006/main" xmlns:r="http://schemas.openxmlformats.org/officeDocument/2006/relationships" xmlns:p="http://schemas.openxmlformats.org/presentationml/2006/main">
  <p:tag name="TIMING" val="|30.7"/>
</p:tagLst>
</file>

<file path=ppt/tags/tag7.xml><?xml version="1.0" encoding="utf-8"?>
<p:tagLst xmlns:a="http://schemas.openxmlformats.org/drawingml/2006/main" xmlns:r="http://schemas.openxmlformats.org/officeDocument/2006/relationships" xmlns:p="http://schemas.openxmlformats.org/presentationml/2006/main">
  <p:tag name="TIMING" val="|30.7"/>
</p:tagLst>
</file>

<file path=ppt/tags/tag8.xml><?xml version="1.0" encoding="utf-8"?>
<p:tagLst xmlns:a="http://schemas.openxmlformats.org/drawingml/2006/main" xmlns:r="http://schemas.openxmlformats.org/officeDocument/2006/relationships" xmlns:p="http://schemas.openxmlformats.org/presentationml/2006/main">
  <p:tag name="TIMING" val="|38.6"/>
</p:tagLst>
</file>

<file path=ppt/tags/tag9.xml><?xml version="1.0" encoding="utf-8"?>
<p:tagLst xmlns:a="http://schemas.openxmlformats.org/drawingml/2006/main" xmlns:r="http://schemas.openxmlformats.org/officeDocument/2006/relationships" xmlns:p="http://schemas.openxmlformats.org/presentationml/2006/main">
  <p:tag name="TIMING" val="|3.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5656</TotalTime>
  <Words>10756</Words>
  <Application>Microsoft Office PowerPoint</Application>
  <PresentationFormat>Widescreen</PresentationFormat>
  <Paragraphs>1301</Paragraphs>
  <Slides>123</Slides>
  <Notes>123</Notes>
  <HiddenSlides>4</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123</vt:i4>
      </vt:variant>
    </vt:vector>
  </HeadingPairs>
  <TitlesOfParts>
    <vt:vector size="136" baseType="lpstr">
      <vt:lpstr>Aptos</vt:lpstr>
      <vt:lpstr>Arial</vt:lpstr>
      <vt:lpstr>Arial Black</vt:lpstr>
      <vt:lpstr>Avenir Next</vt:lpstr>
      <vt:lpstr>Avenir Next Demi Bold</vt:lpstr>
      <vt:lpstr>Calibri</vt:lpstr>
      <vt:lpstr>latoregular</vt:lpstr>
      <vt:lpstr>Montserrat</vt:lpstr>
      <vt:lpstr>Tahoma</vt:lpstr>
      <vt:lpstr>Times New Roman</vt:lpstr>
      <vt:lpstr>Trajan Pro 3</vt:lpstr>
      <vt:lpstr>Wingdings</vt:lpstr>
      <vt:lpstr>Office Theme</vt:lpstr>
      <vt:lpstr>District 13  Post Adjutant Course</vt:lpstr>
      <vt:lpstr>Overview</vt:lpstr>
      <vt:lpstr>Course Objectives</vt:lpstr>
      <vt:lpstr>ADJUTANT</vt:lpstr>
      <vt:lpstr>  </vt:lpstr>
      <vt:lpstr>  </vt:lpstr>
      <vt:lpstr>  </vt:lpstr>
      <vt:lpstr>  </vt:lpstr>
      <vt:lpstr>  </vt:lpstr>
      <vt:lpstr>The Ideal Adjutant?</vt:lpstr>
      <vt:lpstr>Suggestions For The Adjutant</vt:lpstr>
      <vt:lpstr>  </vt:lpstr>
      <vt:lpstr>PowerPoint Presentation</vt:lpstr>
      <vt:lpstr>PowerPoint Presentation</vt:lpstr>
      <vt:lpstr>PowerPoint Presentation</vt:lpstr>
      <vt:lpstr>Meeting Minutes</vt:lpstr>
      <vt:lpstr>Motions And Discussion</vt:lpstr>
      <vt:lpstr>Prior To Voting</vt:lpstr>
      <vt:lpstr>Include In The Minutes</vt:lpstr>
      <vt:lpstr>Include In The Minutes (2)</vt:lpstr>
      <vt:lpstr>Notetaking Tips</vt:lpstr>
      <vt:lpstr>Importance Of Minutes</vt:lpstr>
      <vt:lpstr>Meeting Agenda</vt:lpstr>
      <vt:lpstr>Distribution of Minutes and Agenda</vt:lpstr>
      <vt:lpstr>What To Do Now</vt:lpstr>
      <vt:lpstr>Annual Reports</vt:lpstr>
      <vt:lpstr>  </vt:lpstr>
      <vt:lpstr>  </vt:lpstr>
      <vt:lpstr>Consolidated Post Report</vt:lpstr>
      <vt:lpstr>Consolidated Post Report</vt:lpstr>
      <vt:lpstr>  </vt:lpstr>
      <vt:lpstr>  </vt:lpstr>
      <vt:lpstr> Certification of Post Delegates  </vt:lpstr>
      <vt:lpstr> Certification of Post Delegates (2)  </vt:lpstr>
      <vt:lpstr>PowerPoint Presentation</vt:lpstr>
      <vt:lpstr>PowerPoint Presentation</vt:lpstr>
      <vt:lpstr>PowerPoint Presentation</vt:lpstr>
      <vt:lpstr>PowerPoint Presentation</vt:lpstr>
      <vt:lpstr>PowerPoint Presentation</vt:lpstr>
      <vt:lpstr>PowerPoint Presentation</vt:lpstr>
      <vt:lpstr>Handling New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myLegion.org</vt:lpstr>
      <vt:lpstr>PowerPoint Presentation</vt:lpstr>
      <vt:lpstr>Online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myLegion.org </vt:lpstr>
      <vt:lpstr>Course Wrap-up</vt:lpstr>
      <vt:lpstr>The Post Adjutant</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Arturo Thiele-Sardina</dc:creator>
  <cp:lastModifiedBy>Arturo Thiele-Sardina</cp:lastModifiedBy>
  <cp:revision>6</cp:revision>
  <cp:lastPrinted>2025-04-09T23:11:56Z</cp:lastPrinted>
  <dcterms:created xsi:type="dcterms:W3CDTF">2025-02-05T04:35:12Z</dcterms:created>
  <dcterms:modified xsi:type="dcterms:W3CDTF">2025-04-14T05:00:03Z</dcterms:modified>
</cp:coreProperties>
</file>